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09" autoAdjust="0"/>
  </p:normalViewPr>
  <p:slideViewPr>
    <p:cSldViewPr snapToGrid="0">
      <p:cViewPr varScale="1">
        <p:scale>
          <a:sx n="120" d="100"/>
          <a:sy n="12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RUPAWALA" userId="16fe9d1623dd648b" providerId="LiveId" clId="{5B5F0741-5EE4-427F-91EE-F153BEFB06AC}"/>
    <pc:docChg chg="undo custSel addSld delSld modSld sldOrd">
      <pc:chgData name="IBRAHIM RUPAWALA" userId="16fe9d1623dd648b" providerId="LiveId" clId="{5B5F0741-5EE4-427F-91EE-F153BEFB06AC}" dt="2023-04-05T08:18:45.861" v="22518" actId="20577"/>
      <pc:docMkLst>
        <pc:docMk/>
      </pc:docMkLst>
      <pc:sldChg chg="addSp delSp modSp mod">
        <pc:chgData name="IBRAHIM RUPAWALA" userId="16fe9d1623dd648b" providerId="LiveId" clId="{5B5F0741-5EE4-427F-91EE-F153BEFB06AC}" dt="2023-03-25T05:05:47.735" v="2" actId="22"/>
        <pc:sldMkLst>
          <pc:docMk/>
          <pc:sldMk cId="3531302624" sldId="279"/>
        </pc:sldMkLst>
        <pc:spChg chg="add del">
          <ac:chgData name="IBRAHIM RUPAWALA" userId="16fe9d1623dd648b" providerId="LiveId" clId="{5B5F0741-5EE4-427F-91EE-F153BEFB06AC}" dt="2023-03-25T05:05:47.735" v="2" actId="22"/>
          <ac:spMkLst>
            <pc:docMk/>
            <pc:sldMk cId="3531302624" sldId="279"/>
            <ac:spMk id="3" creationId="{8F9D5A98-F045-292D-FEBA-3FC78C9F167F}"/>
          </ac:spMkLst>
        </pc:spChg>
        <pc:picChg chg="add del mod ord">
          <ac:chgData name="IBRAHIM RUPAWALA" userId="16fe9d1623dd648b" providerId="LiveId" clId="{5B5F0741-5EE4-427F-91EE-F153BEFB06AC}" dt="2023-03-25T05:05:29.016" v="1" actId="22"/>
          <ac:picMkLst>
            <pc:docMk/>
            <pc:sldMk cId="3531302624" sldId="279"/>
            <ac:picMk id="5" creationId="{59493C06-E332-B944-0499-7628F52496D6}"/>
          </ac:picMkLst>
        </pc:picChg>
        <pc:picChg chg="add mod ord">
          <ac:chgData name="IBRAHIM RUPAWALA" userId="16fe9d1623dd648b" providerId="LiveId" clId="{5B5F0741-5EE4-427F-91EE-F153BEFB06AC}" dt="2023-03-25T05:05:47.735" v="2" actId="22"/>
          <ac:picMkLst>
            <pc:docMk/>
            <pc:sldMk cId="3531302624" sldId="279"/>
            <ac:picMk id="7" creationId="{33839147-4E86-15FD-7BFB-9765F76F25E6}"/>
          </ac:picMkLst>
        </pc:picChg>
      </pc:sldChg>
      <pc:sldChg chg="modSp new mod">
        <pc:chgData name="IBRAHIM RUPAWALA" userId="16fe9d1623dd648b" providerId="LiveId" clId="{5B5F0741-5EE4-427F-91EE-F153BEFB06AC}" dt="2023-03-25T06:12:07.289" v="140" actId="20577"/>
        <pc:sldMkLst>
          <pc:docMk/>
          <pc:sldMk cId="2042167880" sldId="280"/>
        </pc:sldMkLst>
        <pc:spChg chg="mod">
          <ac:chgData name="IBRAHIM RUPAWALA" userId="16fe9d1623dd648b" providerId="LiveId" clId="{5B5F0741-5EE4-427F-91EE-F153BEFB06AC}" dt="2023-03-25T06:12:07.289" v="140" actId="20577"/>
          <ac:spMkLst>
            <pc:docMk/>
            <pc:sldMk cId="2042167880" sldId="280"/>
            <ac:spMk id="2" creationId="{817EE6B6-FA2D-77D9-21A5-8B074B99931D}"/>
          </ac:spMkLst>
        </pc:spChg>
        <pc:spChg chg="mod">
          <ac:chgData name="IBRAHIM RUPAWALA" userId="16fe9d1623dd648b" providerId="LiveId" clId="{5B5F0741-5EE4-427F-91EE-F153BEFB06AC}" dt="2023-03-25T06:01:56.739" v="5" actId="27636"/>
          <ac:spMkLst>
            <pc:docMk/>
            <pc:sldMk cId="2042167880" sldId="280"/>
            <ac:spMk id="3" creationId="{DF209B1C-AD63-5709-B667-969D1CF230FF}"/>
          </ac:spMkLst>
        </pc:spChg>
      </pc:sldChg>
      <pc:sldChg chg="modSp new mod">
        <pc:chgData name="IBRAHIM RUPAWALA" userId="16fe9d1623dd648b" providerId="LiveId" clId="{5B5F0741-5EE4-427F-91EE-F153BEFB06AC}" dt="2023-03-25T06:17:32.833" v="325" actId="1076"/>
        <pc:sldMkLst>
          <pc:docMk/>
          <pc:sldMk cId="499715243" sldId="281"/>
        </pc:sldMkLst>
        <pc:spChg chg="mod">
          <ac:chgData name="IBRAHIM RUPAWALA" userId="16fe9d1623dd648b" providerId="LiveId" clId="{5B5F0741-5EE4-427F-91EE-F153BEFB06AC}" dt="2023-03-25T06:13:03.775" v="322" actId="20577"/>
          <ac:spMkLst>
            <pc:docMk/>
            <pc:sldMk cId="499715243" sldId="281"/>
            <ac:spMk id="2" creationId="{7CE32422-7CF3-AEE8-8A75-A705E50AF335}"/>
          </ac:spMkLst>
        </pc:spChg>
        <pc:spChg chg="mod">
          <ac:chgData name="IBRAHIM RUPAWALA" userId="16fe9d1623dd648b" providerId="LiveId" clId="{5B5F0741-5EE4-427F-91EE-F153BEFB06AC}" dt="2023-03-25T06:17:32.833" v="325" actId="1076"/>
          <ac:spMkLst>
            <pc:docMk/>
            <pc:sldMk cId="499715243" sldId="281"/>
            <ac:spMk id="3" creationId="{D9CDD67A-E2E8-C9CB-CD65-B7105DEDE0DA}"/>
          </ac:spMkLst>
        </pc:spChg>
      </pc:sldChg>
      <pc:sldChg chg="addSp delSp modSp new mod">
        <pc:chgData name="IBRAHIM RUPAWALA" userId="16fe9d1623dd648b" providerId="LiveId" clId="{5B5F0741-5EE4-427F-91EE-F153BEFB06AC}" dt="2023-03-25T06:31:09.198" v="332" actId="1076"/>
        <pc:sldMkLst>
          <pc:docMk/>
          <pc:sldMk cId="1262221770" sldId="282"/>
        </pc:sldMkLst>
        <pc:spChg chg="del">
          <ac:chgData name="IBRAHIM RUPAWALA" userId="16fe9d1623dd648b" providerId="LiveId" clId="{5B5F0741-5EE4-427F-91EE-F153BEFB06AC}" dt="2023-03-25T06:15:22.310" v="324" actId="22"/>
          <ac:spMkLst>
            <pc:docMk/>
            <pc:sldMk cId="1262221770" sldId="282"/>
            <ac:spMk id="3" creationId="{ABD82B55-2B41-33D3-6145-831A681609F8}"/>
          </ac:spMkLst>
        </pc:spChg>
        <pc:picChg chg="add mod ord">
          <ac:chgData name="IBRAHIM RUPAWALA" userId="16fe9d1623dd648b" providerId="LiveId" clId="{5B5F0741-5EE4-427F-91EE-F153BEFB06AC}" dt="2023-03-25T06:29:04.028" v="329" actId="1076"/>
          <ac:picMkLst>
            <pc:docMk/>
            <pc:sldMk cId="1262221770" sldId="282"/>
            <ac:picMk id="5" creationId="{C31FACE1-8F31-5DD0-C026-96C0D66D7B80}"/>
          </ac:picMkLst>
        </pc:picChg>
        <pc:picChg chg="add mod">
          <ac:chgData name="IBRAHIM RUPAWALA" userId="16fe9d1623dd648b" providerId="LiveId" clId="{5B5F0741-5EE4-427F-91EE-F153BEFB06AC}" dt="2023-03-25T06:31:09.198" v="332" actId="1076"/>
          <ac:picMkLst>
            <pc:docMk/>
            <pc:sldMk cId="1262221770" sldId="282"/>
            <ac:picMk id="7" creationId="{3DB4B8E5-C600-F95D-4898-87023F848F5E}"/>
          </ac:picMkLst>
        </pc:picChg>
      </pc:sldChg>
      <pc:sldChg chg="addSp delSp modSp new mod">
        <pc:chgData name="IBRAHIM RUPAWALA" userId="16fe9d1623dd648b" providerId="LiveId" clId="{5B5F0741-5EE4-427F-91EE-F153BEFB06AC}" dt="2023-03-25T06:24:04.025" v="327" actId="22"/>
        <pc:sldMkLst>
          <pc:docMk/>
          <pc:sldMk cId="1918243345" sldId="283"/>
        </pc:sldMkLst>
        <pc:spChg chg="del">
          <ac:chgData name="IBRAHIM RUPAWALA" userId="16fe9d1623dd648b" providerId="LiveId" clId="{5B5F0741-5EE4-427F-91EE-F153BEFB06AC}" dt="2023-03-25T06:24:04.025" v="327" actId="22"/>
          <ac:spMkLst>
            <pc:docMk/>
            <pc:sldMk cId="1918243345" sldId="283"/>
            <ac:spMk id="3" creationId="{B577E5B2-6841-52E2-1A1E-9CC795CCCF80}"/>
          </ac:spMkLst>
        </pc:spChg>
        <pc:picChg chg="add mod ord">
          <ac:chgData name="IBRAHIM RUPAWALA" userId="16fe9d1623dd648b" providerId="LiveId" clId="{5B5F0741-5EE4-427F-91EE-F153BEFB06AC}" dt="2023-03-25T06:24:04.025" v="327" actId="22"/>
          <ac:picMkLst>
            <pc:docMk/>
            <pc:sldMk cId="1918243345" sldId="283"/>
            <ac:picMk id="5" creationId="{DA1808B6-828A-EDFE-9271-384F86BC13B9}"/>
          </ac:picMkLst>
        </pc:picChg>
      </pc:sldChg>
      <pc:sldChg chg="addSp delSp modSp new mod">
        <pc:chgData name="IBRAHIM RUPAWALA" userId="16fe9d1623dd648b" providerId="LiveId" clId="{5B5F0741-5EE4-427F-91EE-F153BEFB06AC}" dt="2023-03-25T21:18:23.642" v="383" actId="20577"/>
        <pc:sldMkLst>
          <pc:docMk/>
          <pc:sldMk cId="1392367985" sldId="284"/>
        </pc:sldMkLst>
        <pc:spChg chg="mod">
          <ac:chgData name="IBRAHIM RUPAWALA" userId="16fe9d1623dd648b" providerId="LiveId" clId="{5B5F0741-5EE4-427F-91EE-F153BEFB06AC}" dt="2023-03-25T21:18:23.642" v="383" actId="20577"/>
          <ac:spMkLst>
            <pc:docMk/>
            <pc:sldMk cId="1392367985" sldId="284"/>
            <ac:spMk id="2" creationId="{DC2CEF58-5BE6-35FC-62F6-0A1A1369F625}"/>
          </ac:spMkLst>
        </pc:spChg>
        <pc:spChg chg="del">
          <ac:chgData name="IBRAHIM RUPAWALA" userId="16fe9d1623dd648b" providerId="LiveId" clId="{5B5F0741-5EE4-427F-91EE-F153BEFB06AC}" dt="2023-03-25T20:52:23.378" v="334" actId="22"/>
          <ac:spMkLst>
            <pc:docMk/>
            <pc:sldMk cId="1392367985" sldId="284"/>
            <ac:spMk id="3" creationId="{0230B7DE-6AA5-91CA-4439-988F67AFA296}"/>
          </ac:spMkLst>
        </pc:spChg>
        <pc:picChg chg="add mod ord">
          <ac:chgData name="IBRAHIM RUPAWALA" userId="16fe9d1623dd648b" providerId="LiveId" clId="{5B5F0741-5EE4-427F-91EE-F153BEFB06AC}" dt="2023-03-25T20:52:23.378" v="334" actId="22"/>
          <ac:picMkLst>
            <pc:docMk/>
            <pc:sldMk cId="1392367985" sldId="284"/>
            <ac:picMk id="5" creationId="{E17DF147-B2AB-397B-243B-B64FB757127F}"/>
          </ac:picMkLst>
        </pc:picChg>
      </pc:sldChg>
      <pc:sldChg chg="addSp delSp modSp new mod">
        <pc:chgData name="IBRAHIM RUPAWALA" userId="16fe9d1623dd648b" providerId="LiveId" clId="{5B5F0741-5EE4-427F-91EE-F153BEFB06AC}" dt="2023-03-25T21:55:57.483" v="385" actId="22"/>
        <pc:sldMkLst>
          <pc:docMk/>
          <pc:sldMk cId="2172111741" sldId="285"/>
        </pc:sldMkLst>
        <pc:spChg chg="del">
          <ac:chgData name="IBRAHIM RUPAWALA" userId="16fe9d1623dd648b" providerId="LiveId" clId="{5B5F0741-5EE4-427F-91EE-F153BEFB06AC}" dt="2023-03-25T21:18:07.142" v="359"/>
          <ac:spMkLst>
            <pc:docMk/>
            <pc:sldMk cId="2172111741" sldId="285"/>
            <ac:spMk id="2" creationId="{20CF8D48-35EE-6E05-3346-3255B02BF283}"/>
          </ac:spMkLst>
        </pc:spChg>
        <pc:spChg chg="del">
          <ac:chgData name="IBRAHIM RUPAWALA" userId="16fe9d1623dd648b" providerId="LiveId" clId="{5B5F0741-5EE4-427F-91EE-F153BEFB06AC}" dt="2023-03-25T21:55:57.483" v="385" actId="22"/>
          <ac:spMkLst>
            <pc:docMk/>
            <pc:sldMk cId="2172111741" sldId="285"/>
            <ac:spMk id="3" creationId="{F82F1729-103E-285F-BA98-9F843298B258}"/>
          </ac:spMkLst>
        </pc:spChg>
        <pc:spChg chg="add del mod">
          <ac:chgData name="IBRAHIM RUPAWALA" userId="16fe9d1623dd648b" providerId="LiveId" clId="{5B5F0741-5EE4-427F-91EE-F153BEFB06AC}" dt="2023-03-25T21:18:05.831" v="358"/>
          <ac:spMkLst>
            <pc:docMk/>
            <pc:sldMk cId="2172111741" sldId="285"/>
            <ac:spMk id="4" creationId="{EB1B0E58-93BA-C570-2180-BC2A82CA7EFF}"/>
          </ac:spMkLst>
        </pc:spChg>
        <pc:spChg chg="add mod">
          <ac:chgData name="IBRAHIM RUPAWALA" userId="16fe9d1623dd648b" providerId="LiveId" clId="{5B5F0741-5EE4-427F-91EE-F153BEFB06AC}" dt="2023-03-25T21:18:29.952" v="384"/>
          <ac:spMkLst>
            <pc:docMk/>
            <pc:sldMk cId="2172111741" sldId="285"/>
            <ac:spMk id="5" creationId="{5AE04A58-DF3E-81D9-4C8C-672145CF9C78}"/>
          </ac:spMkLst>
        </pc:spChg>
        <pc:picChg chg="add mod ord">
          <ac:chgData name="IBRAHIM RUPAWALA" userId="16fe9d1623dd648b" providerId="LiveId" clId="{5B5F0741-5EE4-427F-91EE-F153BEFB06AC}" dt="2023-03-25T21:55:57.483" v="385" actId="22"/>
          <ac:picMkLst>
            <pc:docMk/>
            <pc:sldMk cId="2172111741" sldId="285"/>
            <ac:picMk id="7" creationId="{9A7665FD-A4A4-150E-E02E-F4979E1010AE}"/>
          </ac:picMkLst>
        </pc:picChg>
      </pc:sldChg>
      <pc:sldChg chg="addSp delSp modSp add mod">
        <pc:chgData name="IBRAHIM RUPAWALA" userId="16fe9d1623dd648b" providerId="LiveId" clId="{5B5F0741-5EE4-427F-91EE-F153BEFB06AC}" dt="2023-03-25T22:01:59.602" v="585" actId="313"/>
        <pc:sldMkLst>
          <pc:docMk/>
          <pc:sldMk cId="213465233" sldId="286"/>
        </pc:sldMkLst>
        <pc:spChg chg="add del mod">
          <ac:chgData name="IBRAHIM RUPAWALA" userId="16fe9d1623dd648b" providerId="LiveId" clId="{5B5F0741-5EE4-427F-91EE-F153BEFB06AC}" dt="2023-03-25T21:56:43.930" v="388" actId="22"/>
          <ac:spMkLst>
            <pc:docMk/>
            <pc:sldMk cId="213465233" sldId="286"/>
            <ac:spMk id="3" creationId="{B7B785E6-C520-5475-411F-70722E0D4DD7}"/>
          </ac:spMkLst>
        </pc:spChg>
        <pc:spChg chg="mod">
          <ac:chgData name="IBRAHIM RUPAWALA" userId="16fe9d1623dd648b" providerId="LiveId" clId="{5B5F0741-5EE4-427F-91EE-F153BEFB06AC}" dt="2023-03-25T22:01:59.602" v="585" actId="313"/>
          <ac:spMkLst>
            <pc:docMk/>
            <pc:sldMk cId="213465233" sldId="286"/>
            <ac:spMk id="5" creationId="{5AE04A58-DF3E-81D9-4C8C-672145CF9C78}"/>
          </ac:spMkLst>
        </pc:spChg>
        <pc:picChg chg="add mod ord modCrop">
          <ac:chgData name="IBRAHIM RUPAWALA" userId="16fe9d1623dd648b" providerId="LiveId" clId="{5B5F0741-5EE4-427F-91EE-F153BEFB06AC}" dt="2023-03-25T22:00:38.142" v="392" actId="1076"/>
          <ac:picMkLst>
            <pc:docMk/>
            <pc:sldMk cId="213465233" sldId="286"/>
            <ac:picMk id="6" creationId="{A681E91C-7159-9E6F-85F3-677E6102974E}"/>
          </ac:picMkLst>
        </pc:picChg>
        <pc:picChg chg="del">
          <ac:chgData name="IBRAHIM RUPAWALA" userId="16fe9d1623dd648b" providerId="LiveId" clId="{5B5F0741-5EE4-427F-91EE-F153BEFB06AC}" dt="2023-03-25T21:56:42.688" v="387" actId="478"/>
          <ac:picMkLst>
            <pc:docMk/>
            <pc:sldMk cId="213465233" sldId="286"/>
            <ac:picMk id="7" creationId="{9A7665FD-A4A4-150E-E02E-F4979E1010AE}"/>
          </ac:picMkLst>
        </pc:picChg>
        <pc:picChg chg="add mod">
          <ac:chgData name="IBRAHIM RUPAWALA" userId="16fe9d1623dd648b" providerId="LiveId" clId="{5B5F0741-5EE4-427F-91EE-F153BEFB06AC}" dt="2023-03-25T22:00:45.698" v="396" actId="14100"/>
          <ac:picMkLst>
            <pc:docMk/>
            <pc:sldMk cId="213465233" sldId="286"/>
            <ac:picMk id="9" creationId="{51516219-304A-9D12-B552-1B93F3B50E08}"/>
          </ac:picMkLst>
        </pc:picChg>
      </pc:sldChg>
      <pc:sldChg chg="modSp new mod">
        <pc:chgData name="IBRAHIM RUPAWALA" userId="16fe9d1623dd648b" providerId="LiveId" clId="{5B5F0741-5EE4-427F-91EE-F153BEFB06AC}" dt="2023-03-28T18:36:02.855" v="653"/>
        <pc:sldMkLst>
          <pc:docMk/>
          <pc:sldMk cId="3243959574" sldId="287"/>
        </pc:sldMkLst>
        <pc:spChg chg="mod">
          <ac:chgData name="IBRAHIM RUPAWALA" userId="16fe9d1623dd648b" providerId="LiveId" clId="{5B5F0741-5EE4-427F-91EE-F153BEFB06AC}" dt="2023-03-28T18:36:00.877" v="652" actId="20577"/>
          <ac:spMkLst>
            <pc:docMk/>
            <pc:sldMk cId="3243959574" sldId="287"/>
            <ac:spMk id="2" creationId="{4669BB23-A007-8CAC-4113-98E8A8B5361A}"/>
          </ac:spMkLst>
        </pc:spChg>
        <pc:spChg chg="mod">
          <ac:chgData name="IBRAHIM RUPAWALA" userId="16fe9d1623dd648b" providerId="LiveId" clId="{5B5F0741-5EE4-427F-91EE-F153BEFB06AC}" dt="2023-03-28T18:36:02.855" v="653"/>
          <ac:spMkLst>
            <pc:docMk/>
            <pc:sldMk cId="3243959574" sldId="287"/>
            <ac:spMk id="3" creationId="{792842BB-D260-4DE7-188B-4870F8D7D854}"/>
          </ac:spMkLst>
        </pc:spChg>
      </pc:sldChg>
      <pc:sldChg chg="modSp new mod">
        <pc:chgData name="IBRAHIM RUPAWALA" userId="16fe9d1623dd648b" providerId="LiveId" clId="{5B5F0741-5EE4-427F-91EE-F153BEFB06AC}" dt="2023-03-29T16:37:37.656" v="1770" actId="20577"/>
        <pc:sldMkLst>
          <pc:docMk/>
          <pc:sldMk cId="3721428023" sldId="288"/>
        </pc:sldMkLst>
        <pc:spChg chg="mod">
          <ac:chgData name="IBRAHIM RUPAWALA" userId="16fe9d1623dd648b" providerId="LiveId" clId="{5B5F0741-5EE4-427F-91EE-F153BEFB06AC}" dt="2023-03-28T18:54:29.832" v="692" actId="20577"/>
          <ac:spMkLst>
            <pc:docMk/>
            <pc:sldMk cId="3721428023" sldId="288"/>
            <ac:spMk id="2" creationId="{A9F605F0-06BE-7363-FAAA-B0E7B4B76204}"/>
          </ac:spMkLst>
        </pc:spChg>
        <pc:spChg chg="mod">
          <ac:chgData name="IBRAHIM RUPAWALA" userId="16fe9d1623dd648b" providerId="LiveId" clId="{5B5F0741-5EE4-427F-91EE-F153BEFB06AC}" dt="2023-03-29T16:37:37.656" v="1770" actId="20577"/>
          <ac:spMkLst>
            <pc:docMk/>
            <pc:sldMk cId="3721428023" sldId="288"/>
            <ac:spMk id="3" creationId="{1A161903-9300-E422-BCBE-4549DFB282F4}"/>
          </ac:spMkLst>
        </pc:spChg>
      </pc:sldChg>
      <pc:sldChg chg="addSp delSp modSp new mod">
        <pc:chgData name="IBRAHIM RUPAWALA" userId="16fe9d1623dd648b" providerId="LiveId" clId="{5B5F0741-5EE4-427F-91EE-F153BEFB06AC}" dt="2023-03-29T05:09:13.418" v="1481" actId="20577"/>
        <pc:sldMkLst>
          <pc:docMk/>
          <pc:sldMk cId="1795292249" sldId="289"/>
        </pc:sldMkLst>
        <pc:spChg chg="mod">
          <ac:chgData name="IBRAHIM RUPAWALA" userId="16fe9d1623dd648b" providerId="LiveId" clId="{5B5F0741-5EE4-427F-91EE-F153BEFB06AC}" dt="2023-03-29T05:00:42.129" v="1070" actId="20577"/>
          <ac:spMkLst>
            <pc:docMk/>
            <pc:sldMk cId="1795292249" sldId="289"/>
            <ac:spMk id="2" creationId="{4DE38CA4-DB96-2802-C792-EAF488B7A2F1}"/>
          </ac:spMkLst>
        </pc:spChg>
        <pc:spChg chg="add del mod">
          <ac:chgData name="IBRAHIM RUPAWALA" userId="16fe9d1623dd648b" providerId="LiveId" clId="{5B5F0741-5EE4-427F-91EE-F153BEFB06AC}" dt="2023-03-29T05:09:13.418" v="1481" actId="20577"/>
          <ac:spMkLst>
            <pc:docMk/>
            <pc:sldMk cId="1795292249" sldId="289"/>
            <ac:spMk id="3" creationId="{8955F4DE-67CA-355E-6AB5-653D9B69F57B}"/>
          </ac:spMkLst>
        </pc:spChg>
        <pc:picChg chg="add del mod ord">
          <ac:chgData name="IBRAHIM RUPAWALA" userId="16fe9d1623dd648b" providerId="LiveId" clId="{5B5F0741-5EE4-427F-91EE-F153BEFB06AC}" dt="2023-03-28T18:58:54.934" v="1064" actId="22"/>
          <ac:picMkLst>
            <pc:docMk/>
            <pc:sldMk cId="1795292249" sldId="289"/>
            <ac:picMk id="5" creationId="{25530397-3D9F-BBFE-4D2C-ECAD5C5F8F51}"/>
          </ac:picMkLst>
        </pc:picChg>
      </pc:sldChg>
      <pc:sldChg chg="modSp new mod">
        <pc:chgData name="IBRAHIM RUPAWALA" userId="16fe9d1623dd648b" providerId="LiveId" clId="{5B5F0741-5EE4-427F-91EE-F153BEFB06AC}" dt="2023-03-30T05:51:05.197" v="1941"/>
        <pc:sldMkLst>
          <pc:docMk/>
          <pc:sldMk cId="1324062239" sldId="290"/>
        </pc:sldMkLst>
        <pc:spChg chg="mod">
          <ac:chgData name="IBRAHIM RUPAWALA" userId="16fe9d1623dd648b" providerId="LiveId" clId="{5B5F0741-5EE4-427F-91EE-F153BEFB06AC}" dt="2023-03-30T05:34:32.042" v="1782" actId="20577"/>
          <ac:spMkLst>
            <pc:docMk/>
            <pc:sldMk cId="1324062239" sldId="290"/>
            <ac:spMk id="2" creationId="{8C6CA0C8-5889-04FB-8101-3616D274F733}"/>
          </ac:spMkLst>
        </pc:spChg>
        <pc:spChg chg="mod">
          <ac:chgData name="IBRAHIM RUPAWALA" userId="16fe9d1623dd648b" providerId="LiveId" clId="{5B5F0741-5EE4-427F-91EE-F153BEFB06AC}" dt="2023-03-30T05:51:05.197" v="1941"/>
          <ac:spMkLst>
            <pc:docMk/>
            <pc:sldMk cId="1324062239" sldId="290"/>
            <ac:spMk id="3" creationId="{DEB72827-7F29-5B2F-6F79-5AC8CB032E8F}"/>
          </ac:spMkLst>
        </pc:sp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506748244" sldId="291"/>
        </pc:sldMkLst>
        <pc:spChg chg="mod">
          <ac:chgData name="IBRAHIM RUPAWALA" userId="16fe9d1623dd648b" providerId="LiveId" clId="{5B5F0741-5EE4-427F-91EE-F153BEFB06AC}" dt="2023-03-31T20:15:22.628" v="1990" actId="113"/>
          <ac:spMkLst>
            <pc:docMk/>
            <pc:sldMk cId="506748244" sldId="291"/>
            <ac:spMk id="2" creationId="{1FB9D36D-5A0D-BCE6-C3DD-6CB562F54334}"/>
          </ac:spMkLst>
        </pc:spChg>
        <pc:spChg chg="del">
          <ac:chgData name="IBRAHIM RUPAWALA" userId="16fe9d1623dd648b" providerId="LiveId" clId="{5B5F0741-5EE4-427F-91EE-F153BEFB06AC}" dt="2023-03-31T20:15:49.553" v="1991" actId="22"/>
          <ac:spMkLst>
            <pc:docMk/>
            <pc:sldMk cId="506748244" sldId="291"/>
            <ac:spMk id="3" creationId="{D51B80F2-DBDF-106E-00B0-6BDE13EF9D27}"/>
          </ac:spMkLst>
        </pc:spChg>
        <pc:spChg chg="add mod">
          <ac:chgData name="IBRAHIM RUPAWALA" userId="16fe9d1623dd648b" providerId="LiveId" clId="{5B5F0741-5EE4-427F-91EE-F153BEFB06AC}" dt="2023-03-31T20:27:05.563" v="2311" actId="20577"/>
          <ac:spMkLst>
            <pc:docMk/>
            <pc:sldMk cId="506748244" sldId="291"/>
            <ac:spMk id="6" creationId="{2D5BC60D-7E0F-5BA3-4CCD-1E54AEDE5602}"/>
          </ac:spMkLst>
        </pc:spChg>
        <pc:picChg chg="add mod ord">
          <ac:chgData name="IBRAHIM RUPAWALA" userId="16fe9d1623dd648b" providerId="LiveId" clId="{5B5F0741-5EE4-427F-91EE-F153BEFB06AC}" dt="2023-03-31T20:21:28.701" v="2012" actId="1076"/>
          <ac:picMkLst>
            <pc:docMk/>
            <pc:sldMk cId="506748244" sldId="291"/>
            <ac:picMk id="5" creationId="{89FC21C6-9467-D644-6F56-670D768E6D8E}"/>
          </ac:picMkLst>
        </pc:picChg>
      </pc:sldChg>
      <pc:sldChg chg="addSp delSp modSp new mod">
        <pc:chgData name="IBRAHIM RUPAWALA" userId="16fe9d1623dd648b" providerId="LiveId" clId="{5B5F0741-5EE4-427F-91EE-F153BEFB06AC}" dt="2023-04-05T00:41:12.767" v="18407" actId="20577"/>
        <pc:sldMkLst>
          <pc:docMk/>
          <pc:sldMk cId="2535595641" sldId="291"/>
        </pc:sldMkLst>
        <pc:spChg chg="del">
          <ac:chgData name="IBRAHIM RUPAWALA" userId="16fe9d1623dd648b" providerId="LiveId" clId="{5B5F0741-5EE4-427F-91EE-F153BEFB06AC}" dt="2023-04-05T00:17:48.909" v="16691" actId="478"/>
          <ac:spMkLst>
            <pc:docMk/>
            <pc:sldMk cId="2535595641" sldId="291"/>
            <ac:spMk id="2" creationId="{393134F3-3289-1CAF-B034-56764928A86F}"/>
          </ac:spMkLst>
        </pc:spChg>
        <pc:spChg chg="del">
          <ac:chgData name="IBRAHIM RUPAWALA" userId="16fe9d1623dd648b" providerId="LiveId" clId="{5B5F0741-5EE4-427F-91EE-F153BEFB06AC}" dt="2023-04-05T00:17:46.295" v="16690" actId="478"/>
          <ac:spMkLst>
            <pc:docMk/>
            <pc:sldMk cId="2535595641" sldId="291"/>
            <ac:spMk id="3" creationId="{F6464F82-C8BF-AD8B-9F1C-06B59495A783}"/>
          </ac:spMkLst>
        </pc:spChg>
        <pc:spChg chg="add mod">
          <ac:chgData name="IBRAHIM RUPAWALA" userId="16fe9d1623dd648b" providerId="LiveId" clId="{5B5F0741-5EE4-427F-91EE-F153BEFB06AC}" dt="2023-04-05T00:41:12.767" v="18407" actId="20577"/>
          <ac:spMkLst>
            <pc:docMk/>
            <pc:sldMk cId="2535595641" sldId="291"/>
            <ac:spMk id="8" creationId="{8AF9FFCD-0D47-7457-A926-6A5739CBB17F}"/>
          </ac:spMkLst>
        </pc:spChg>
        <pc:picChg chg="add del mod">
          <ac:chgData name="IBRAHIM RUPAWALA" userId="16fe9d1623dd648b" providerId="LiveId" clId="{5B5F0741-5EE4-427F-91EE-F153BEFB06AC}" dt="2023-04-05T00:17:59.133" v="16694" actId="478"/>
          <ac:picMkLst>
            <pc:docMk/>
            <pc:sldMk cId="2535595641" sldId="291"/>
            <ac:picMk id="5" creationId="{1E469482-9D74-AE97-120F-EC926D0209FB}"/>
          </ac:picMkLst>
        </pc:picChg>
        <pc:picChg chg="add mod">
          <ac:chgData name="IBRAHIM RUPAWALA" userId="16fe9d1623dd648b" providerId="LiveId" clId="{5B5F0741-5EE4-427F-91EE-F153BEFB06AC}" dt="2023-04-05T00:32:03.727" v="17716" actId="14100"/>
          <ac:picMkLst>
            <pc:docMk/>
            <pc:sldMk cId="2535595641" sldId="291"/>
            <ac:picMk id="7" creationId="{63E5E89C-B7F2-11B2-CF90-134D4ABCFCBB}"/>
          </ac:picMkLst>
        </pc:picChg>
      </pc:sldChg>
      <pc:sldChg chg="addSp delSp modSp add del mod ord">
        <pc:chgData name="IBRAHIM RUPAWALA" userId="16fe9d1623dd648b" providerId="LiveId" clId="{5B5F0741-5EE4-427F-91EE-F153BEFB06AC}" dt="2023-04-04T19:14:19.277" v="16687" actId="2696"/>
        <pc:sldMkLst>
          <pc:docMk/>
          <pc:sldMk cId="2238061024" sldId="292"/>
        </pc:sldMkLst>
        <pc:spChg chg="del">
          <ac:chgData name="IBRAHIM RUPAWALA" userId="16fe9d1623dd648b" providerId="LiveId" clId="{5B5F0741-5EE4-427F-91EE-F153BEFB06AC}" dt="2023-03-31T20:18:01.830" v="1998" actId="478"/>
          <ac:spMkLst>
            <pc:docMk/>
            <pc:sldMk cId="2238061024" sldId="292"/>
            <ac:spMk id="2" creationId="{1FB9D36D-5A0D-BCE6-C3DD-6CB562F54334}"/>
          </ac:spMkLst>
        </pc:spChg>
        <pc:spChg chg="add del mod">
          <ac:chgData name="IBRAHIM RUPAWALA" userId="16fe9d1623dd648b" providerId="LiveId" clId="{5B5F0741-5EE4-427F-91EE-F153BEFB06AC}" dt="2023-03-31T20:18:03.542" v="1999" actId="22"/>
          <ac:spMkLst>
            <pc:docMk/>
            <pc:sldMk cId="2238061024" sldId="292"/>
            <ac:spMk id="7" creationId="{61E064F7-1935-F0B8-9333-D3664EF2E035}"/>
          </ac:spMkLst>
        </pc:spChg>
        <pc:spChg chg="add mod">
          <ac:chgData name="IBRAHIM RUPAWALA" userId="16fe9d1623dd648b" providerId="LiveId" clId="{5B5F0741-5EE4-427F-91EE-F153BEFB06AC}" dt="2023-03-31T20:18:01.830" v="1998" actId="478"/>
          <ac:spMkLst>
            <pc:docMk/>
            <pc:sldMk cId="2238061024" sldId="292"/>
            <ac:spMk id="9" creationId="{70351ED9-4A50-A79A-237F-AE80869EAD05}"/>
          </ac:spMkLst>
        </pc:spChg>
        <pc:graphicFrameChg chg="add del modGraphic">
          <ac:chgData name="IBRAHIM RUPAWALA" userId="16fe9d1623dd648b" providerId="LiveId" clId="{5B5F0741-5EE4-427F-91EE-F153BEFB06AC}" dt="2023-03-31T20:17:55.111" v="1996" actId="27309"/>
          <ac:graphicFrameMkLst>
            <pc:docMk/>
            <pc:sldMk cId="2238061024" sldId="292"/>
            <ac:graphicFrameMk id="4" creationId="{A69C5166-9BAE-31CA-BCA8-0927AA06D9DF}"/>
          </ac:graphicFrameMkLst>
        </pc:graphicFrameChg>
        <pc:picChg chg="del">
          <ac:chgData name="IBRAHIM RUPAWALA" userId="16fe9d1623dd648b" providerId="LiveId" clId="{5B5F0741-5EE4-427F-91EE-F153BEFB06AC}" dt="2023-03-31T20:17:57.196" v="1997" actId="478"/>
          <ac:picMkLst>
            <pc:docMk/>
            <pc:sldMk cId="2238061024" sldId="292"/>
            <ac:picMk id="5" creationId="{89FC21C6-9467-D644-6F56-670D768E6D8E}"/>
          </ac:picMkLst>
        </pc:picChg>
        <pc:picChg chg="add mod ord">
          <ac:chgData name="IBRAHIM RUPAWALA" userId="16fe9d1623dd648b" providerId="LiveId" clId="{5B5F0741-5EE4-427F-91EE-F153BEFB06AC}" dt="2023-03-31T20:18:03.542" v="1999" actId="22"/>
          <ac:picMkLst>
            <pc:docMk/>
            <pc:sldMk cId="2238061024" sldId="292"/>
            <ac:picMk id="11" creationId="{52FAF911-1BA9-C0BB-80F2-E0750EA611BB}"/>
          </ac:picMkLst>
        </pc:picChg>
      </pc:sldChg>
      <pc:sldChg chg="addSp delSp new mod">
        <pc:chgData name="IBRAHIM RUPAWALA" userId="16fe9d1623dd648b" providerId="LiveId" clId="{5B5F0741-5EE4-427F-91EE-F153BEFB06AC}" dt="2023-04-05T00:50:59.926" v="18411" actId="478"/>
        <pc:sldMkLst>
          <pc:docMk/>
          <pc:sldMk cId="2563914757" sldId="292"/>
        </pc:sldMkLst>
        <pc:spChg chg="del">
          <ac:chgData name="IBRAHIM RUPAWALA" userId="16fe9d1623dd648b" providerId="LiveId" clId="{5B5F0741-5EE4-427F-91EE-F153BEFB06AC}" dt="2023-04-05T00:50:58.405" v="18410" actId="478"/>
          <ac:spMkLst>
            <pc:docMk/>
            <pc:sldMk cId="2563914757" sldId="292"/>
            <ac:spMk id="2" creationId="{3BB632C8-028F-D466-E756-E79825468FEB}"/>
          </ac:spMkLst>
        </pc:spChg>
        <pc:spChg chg="del">
          <ac:chgData name="IBRAHIM RUPAWALA" userId="16fe9d1623dd648b" providerId="LiveId" clId="{5B5F0741-5EE4-427F-91EE-F153BEFB06AC}" dt="2023-04-05T00:50:59.926" v="18411" actId="478"/>
          <ac:spMkLst>
            <pc:docMk/>
            <pc:sldMk cId="2563914757" sldId="292"/>
            <ac:spMk id="3" creationId="{568E2B24-E958-5E98-F8A9-370A0C69F1D0}"/>
          </ac:spMkLst>
        </pc:spChg>
        <pc:picChg chg="add">
          <ac:chgData name="IBRAHIM RUPAWALA" userId="16fe9d1623dd648b" providerId="LiveId" clId="{5B5F0741-5EE4-427F-91EE-F153BEFB06AC}" dt="2023-04-05T00:50:55.949" v="18409" actId="22"/>
          <ac:picMkLst>
            <pc:docMk/>
            <pc:sldMk cId="2563914757" sldId="292"/>
            <ac:picMk id="5" creationId="{8417F769-024F-77CD-67ED-69723326B611}"/>
          </ac:picMkLst>
        </pc:picChg>
      </pc:sldChg>
      <pc:sldChg chg="addSp delSp new mod">
        <pc:chgData name="IBRAHIM RUPAWALA" userId="16fe9d1623dd648b" providerId="LiveId" clId="{5B5F0741-5EE4-427F-91EE-F153BEFB06AC}" dt="2023-04-05T00:51:17.005" v="18415" actId="478"/>
        <pc:sldMkLst>
          <pc:docMk/>
          <pc:sldMk cId="1395528954" sldId="293"/>
        </pc:sldMkLst>
        <pc:spChg chg="del">
          <ac:chgData name="IBRAHIM RUPAWALA" userId="16fe9d1623dd648b" providerId="LiveId" clId="{5B5F0741-5EE4-427F-91EE-F153BEFB06AC}" dt="2023-04-05T00:51:15.764" v="18414" actId="478"/>
          <ac:spMkLst>
            <pc:docMk/>
            <pc:sldMk cId="1395528954" sldId="293"/>
            <ac:spMk id="2" creationId="{7C3BF203-A6D6-2099-C896-BEC7A7AE824C}"/>
          </ac:spMkLst>
        </pc:spChg>
        <pc:spChg chg="del">
          <ac:chgData name="IBRAHIM RUPAWALA" userId="16fe9d1623dd648b" providerId="LiveId" clId="{5B5F0741-5EE4-427F-91EE-F153BEFB06AC}" dt="2023-04-05T00:51:17.005" v="18415" actId="478"/>
          <ac:spMkLst>
            <pc:docMk/>
            <pc:sldMk cId="1395528954" sldId="293"/>
            <ac:spMk id="3" creationId="{C07E4C8C-ADAF-E7E5-3832-184BB898C8A4}"/>
          </ac:spMkLst>
        </pc:spChg>
        <pc:picChg chg="add">
          <ac:chgData name="IBRAHIM RUPAWALA" userId="16fe9d1623dd648b" providerId="LiveId" clId="{5B5F0741-5EE4-427F-91EE-F153BEFB06AC}" dt="2023-04-05T00:51:13.715" v="18413" actId="22"/>
          <ac:picMkLst>
            <pc:docMk/>
            <pc:sldMk cId="1395528954" sldId="293"/>
            <ac:picMk id="5" creationId="{C148014E-8B37-4410-8179-547601035758}"/>
          </ac:picMkLst>
        </pc:picChg>
      </pc:sldChg>
      <pc:sldChg chg="addSp del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3702524311" sldId="293"/>
        </pc:sldMkLst>
        <pc:spChg chg="add del mod">
          <ac:chgData name="IBRAHIM RUPAWALA" userId="16fe9d1623dd648b" providerId="LiveId" clId="{5B5F0741-5EE4-427F-91EE-F153BEFB06AC}" dt="2023-03-31T20:18:36.737" v="2003" actId="478"/>
          <ac:spMkLst>
            <pc:docMk/>
            <pc:sldMk cId="3702524311" sldId="293"/>
            <ac:spMk id="3" creationId="{C63533EA-EBCB-4632-3FA0-84E931F70CE6}"/>
          </ac:spMkLst>
        </pc:spChg>
        <pc:spChg chg="add mod">
          <ac:chgData name="IBRAHIM RUPAWALA" userId="16fe9d1623dd648b" providerId="LiveId" clId="{5B5F0741-5EE4-427F-91EE-F153BEFB06AC}" dt="2023-03-31T20:20:02.152" v="2011" actId="1582"/>
          <ac:spMkLst>
            <pc:docMk/>
            <pc:sldMk cId="3702524311" sldId="293"/>
            <ac:spMk id="6" creationId="{9B35FCFC-999D-A002-764C-9F361B6EA9B8}"/>
          </ac:spMkLst>
        </pc:spChg>
        <pc:spChg chg="mod">
          <ac:chgData name="IBRAHIM RUPAWALA" userId="16fe9d1623dd648b" providerId="LiveId" clId="{5B5F0741-5EE4-427F-91EE-F153BEFB06AC}" dt="2023-03-31T20:18:38.484" v="2004" actId="1076"/>
          <ac:spMkLst>
            <pc:docMk/>
            <pc:sldMk cId="3702524311" sldId="293"/>
            <ac:spMk id="9" creationId="{70351ED9-4A50-A79A-237F-AE80869EAD05}"/>
          </ac:spMkLst>
        </pc:spChg>
        <pc:picChg chg="add mod">
          <ac:chgData name="IBRAHIM RUPAWALA" userId="16fe9d1623dd648b" providerId="LiveId" clId="{5B5F0741-5EE4-427F-91EE-F153BEFB06AC}" dt="2023-03-31T20:18:40.899" v="2005" actId="1076"/>
          <ac:picMkLst>
            <pc:docMk/>
            <pc:sldMk cId="3702524311" sldId="293"/>
            <ac:picMk id="5" creationId="{D8C47A17-E2DD-EEEB-C549-D221BF8A6530}"/>
          </ac:picMkLst>
        </pc:picChg>
        <pc:picChg chg="del">
          <ac:chgData name="IBRAHIM RUPAWALA" userId="16fe9d1623dd648b" providerId="LiveId" clId="{5B5F0741-5EE4-427F-91EE-F153BEFB06AC}" dt="2023-03-31T20:18:30.665" v="2001" actId="478"/>
          <ac:picMkLst>
            <pc:docMk/>
            <pc:sldMk cId="3702524311" sldId="293"/>
            <ac:picMk id="11" creationId="{52FAF911-1BA9-C0BB-80F2-E0750EA611BB}"/>
          </ac:picMkLst>
        </pc:picChg>
      </pc:sldChg>
      <pc:sldChg chg="addSp delSp new mod">
        <pc:chgData name="IBRAHIM RUPAWALA" userId="16fe9d1623dd648b" providerId="LiveId" clId="{5B5F0741-5EE4-427F-91EE-F153BEFB06AC}" dt="2023-04-05T00:51:32.470" v="18419" actId="478"/>
        <pc:sldMkLst>
          <pc:docMk/>
          <pc:sldMk cId="2885759765" sldId="294"/>
        </pc:sldMkLst>
        <pc:spChg chg="del">
          <ac:chgData name="IBRAHIM RUPAWALA" userId="16fe9d1623dd648b" providerId="LiveId" clId="{5B5F0741-5EE4-427F-91EE-F153BEFB06AC}" dt="2023-04-05T00:51:30.924" v="18418" actId="478"/>
          <ac:spMkLst>
            <pc:docMk/>
            <pc:sldMk cId="2885759765" sldId="294"/>
            <ac:spMk id="2" creationId="{F9216020-C931-3C26-B5FE-9A8167F402F6}"/>
          </ac:spMkLst>
        </pc:spChg>
        <pc:spChg chg="del">
          <ac:chgData name="IBRAHIM RUPAWALA" userId="16fe9d1623dd648b" providerId="LiveId" clId="{5B5F0741-5EE4-427F-91EE-F153BEFB06AC}" dt="2023-04-05T00:51:32.470" v="18419" actId="478"/>
          <ac:spMkLst>
            <pc:docMk/>
            <pc:sldMk cId="2885759765" sldId="294"/>
            <ac:spMk id="3" creationId="{504FE110-9807-E082-8AC9-66CAAEF3C5F3}"/>
          </ac:spMkLst>
        </pc:spChg>
        <pc:picChg chg="add">
          <ac:chgData name="IBRAHIM RUPAWALA" userId="16fe9d1623dd648b" providerId="LiveId" clId="{5B5F0741-5EE4-427F-91EE-F153BEFB06AC}" dt="2023-04-05T00:51:29.211" v="18417" actId="22"/>
          <ac:picMkLst>
            <pc:docMk/>
            <pc:sldMk cId="2885759765" sldId="294"/>
            <ac:picMk id="5" creationId="{A23AD521-2756-D626-F777-66D961E3F720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709477189" sldId="294"/>
        </pc:sldMkLst>
        <pc:spChg chg="del">
          <ac:chgData name="IBRAHIM RUPAWALA" userId="16fe9d1623dd648b" providerId="LiveId" clId="{5B5F0741-5EE4-427F-91EE-F153BEFB06AC}" dt="2023-03-31T20:19:07.636" v="2007" actId="22"/>
          <ac:spMkLst>
            <pc:docMk/>
            <pc:sldMk cId="3709477189" sldId="294"/>
            <ac:spMk id="3" creationId="{FD7D9BC5-2438-D619-A52A-AE6CBE7A9F76}"/>
          </ac:spMkLst>
        </pc:spChg>
        <pc:picChg chg="add mod ord">
          <ac:chgData name="IBRAHIM RUPAWALA" userId="16fe9d1623dd648b" providerId="LiveId" clId="{5B5F0741-5EE4-427F-91EE-F153BEFB06AC}" dt="2023-03-31T20:19:07.636" v="2007" actId="22"/>
          <ac:picMkLst>
            <pc:docMk/>
            <pc:sldMk cId="3709477189" sldId="294"/>
            <ac:picMk id="5" creationId="{9BA24829-E1CF-13F6-521F-F75CBA34518C}"/>
          </ac:picMkLst>
        </pc:picChg>
      </pc:sldChg>
      <pc:sldChg chg="addSp delSp new mod">
        <pc:chgData name="IBRAHIM RUPAWALA" userId="16fe9d1623dd648b" providerId="LiveId" clId="{5B5F0741-5EE4-427F-91EE-F153BEFB06AC}" dt="2023-04-05T00:51:49.955" v="18422" actId="22"/>
        <pc:sldMkLst>
          <pc:docMk/>
          <pc:sldMk cId="795326150" sldId="295"/>
        </pc:sldMkLst>
        <pc:spChg chg="del">
          <ac:chgData name="IBRAHIM RUPAWALA" userId="16fe9d1623dd648b" providerId="LiveId" clId="{5B5F0741-5EE4-427F-91EE-F153BEFB06AC}" dt="2023-04-05T00:51:48.726" v="18421" actId="478"/>
          <ac:spMkLst>
            <pc:docMk/>
            <pc:sldMk cId="795326150" sldId="295"/>
            <ac:spMk id="2" creationId="{83C78A8C-7318-25DC-2B7B-0462347F8098}"/>
          </ac:spMkLst>
        </pc:spChg>
        <pc:spChg chg="del">
          <ac:chgData name="IBRAHIM RUPAWALA" userId="16fe9d1623dd648b" providerId="LiveId" clId="{5B5F0741-5EE4-427F-91EE-F153BEFB06AC}" dt="2023-04-05T00:51:48.726" v="18421" actId="478"/>
          <ac:spMkLst>
            <pc:docMk/>
            <pc:sldMk cId="795326150" sldId="295"/>
            <ac:spMk id="3" creationId="{D8D8B335-D949-72FC-2E06-0604E48E1B6C}"/>
          </ac:spMkLst>
        </pc:spChg>
        <pc:picChg chg="add">
          <ac:chgData name="IBRAHIM RUPAWALA" userId="16fe9d1623dd648b" providerId="LiveId" clId="{5B5F0741-5EE4-427F-91EE-F153BEFB06AC}" dt="2023-04-05T00:51:49.955" v="18422" actId="22"/>
          <ac:picMkLst>
            <pc:docMk/>
            <pc:sldMk cId="795326150" sldId="295"/>
            <ac:picMk id="5" creationId="{FA5CDA00-D6DC-C114-0132-E4FE715EC401}"/>
          </ac:picMkLst>
        </pc:picChg>
      </pc:sldChg>
      <pc:sldChg chg="addSp delSp modSp new add del mod">
        <pc:chgData name="IBRAHIM RUPAWALA" userId="16fe9d1623dd648b" providerId="LiveId" clId="{5B5F0741-5EE4-427F-91EE-F153BEFB06AC}" dt="2023-04-04T19:14:19.277" v="16687" actId="2696"/>
        <pc:sldMkLst>
          <pc:docMk/>
          <pc:sldMk cId="1190384304" sldId="295"/>
        </pc:sldMkLst>
        <pc:spChg chg="del mod">
          <ac:chgData name="IBRAHIM RUPAWALA" userId="16fe9d1623dd648b" providerId="LiveId" clId="{5B5F0741-5EE4-427F-91EE-F153BEFB06AC}" dt="2023-03-31T21:56:04.809" v="2314" actId="478"/>
          <ac:spMkLst>
            <pc:docMk/>
            <pc:sldMk cId="1190384304" sldId="295"/>
            <ac:spMk id="2" creationId="{A83D99B0-4148-9592-DD9F-0021913EF638}"/>
          </ac:spMkLst>
        </pc:spChg>
        <pc:spChg chg="del mod">
          <ac:chgData name="IBRAHIM RUPAWALA" userId="16fe9d1623dd648b" providerId="LiveId" clId="{5B5F0741-5EE4-427F-91EE-F153BEFB06AC}" dt="2023-03-31T21:56:44.580" v="2316" actId="22"/>
          <ac:spMkLst>
            <pc:docMk/>
            <pc:sldMk cId="1190384304" sldId="295"/>
            <ac:spMk id="3" creationId="{ABA77ADB-2ED4-5472-871F-DAD6CA9012C2}"/>
          </ac:spMkLst>
        </pc:spChg>
        <pc:spChg chg="add del mod">
          <ac:chgData name="IBRAHIM RUPAWALA" userId="16fe9d1623dd648b" providerId="LiveId" clId="{5B5F0741-5EE4-427F-91EE-F153BEFB06AC}" dt="2023-03-31T22:00:59.504" v="2333"/>
          <ac:spMkLst>
            <pc:docMk/>
            <pc:sldMk cId="1190384304" sldId="295"/>
            <ac:spMk id="6" creationId="{011C39AD-BF79-8679-EF33-500BC935DEBA}"/>
          </ac:spMkLst>
        </pc:spChg>
        <pc:spChg chg="add mod">
          <ac:chgData name="IBRAHIM RUPAWALA" userId="16fe9d1623dd648b" providerId="LiveId" clId="{5B5F0741-5EE4-427F-91EE-F153BEFB06AC}" dt="2023-03-31T22:02:26.548" v="2356"/>
          <ac:spMkLst>
            <pc:docMk/>
            <pc:sldMk cId="1190384304" sldId="295"/>
            <ac:spMk id="7" creationId="{70E453E6-CA9A-BD9F-32BF-3F8DF22EFC8E}"/>
          </ac:spMkLst>
        </pc:spChg>
        <pc:picChg chg="add mod ord">
          <ac:chgData name="IBRAHIM RUPAWALA" userId="16fe9d1623dd648b" providerId="LiveId" clId="{5B5F0741-5EE4-427F-91EE-F153BEFB06AC}" dt="2023-03-31T22:00:50.538" v="2331" actId="1076"/>
          <ac:picMkLst>
            <pc:docMk/>
            <pc:sldMk cId="1190384304" sldId="295"/>
            <ac:picMk id="5" creationId="{E2351373-CCA8-EA63-9A1F-5606AC205E17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524931824" sldId="296"/>
        </pc:sldMkLst>
        <pc:spChg chg="del">
          <ac:chgData name="IBRAHIM RUPAWALA" userId="16fe9d1623dd648b" providerId="LiveId" clId="{5B5F0741-5EE4-427F-91EE-F153BEFB06AC}" dt="2023-03-31T22:02:35.130" v="2358" actId="478"/>
          <ac:spMkLst>
            <pc:docMk/>
            <pc:sldMk cId="524931824" sldId="296"/>
            <ac:spMk id="2" creationId="{9B7CF894-3239-0063-9F5F-7750080D27F9}"/>
          </ac:spMkLst>
        </pc:spChg>
        <pc:spChg chg="del">
          <ac:chgData name="IBRAHIM RUPAWALA" userId="16fe9d1623dd648b" providerId="LiveId" clId="{5B5F0741-5EE4-427F-91EE-F153BEFB06AC}" dt="2023-03-31T21:57:11.079" v="2318" actId="22"/>
          <ac:spMkLst>
            <pc:docMk/>
            <pc:sldMk cId="524931824" sldId="296"/>
            <ac:spMk id="3" creationId="{37516437-E1A3-DAFB-5A81-32A1E4F5CAE6}"/>
          </ac:spMkLst>
        </pc:spChg>
        <pc:spChg chg="add mod">
          <ac:chgData name="IBRAHIM RUPAWALA" userId="16fe9d1623dd648b" providerId="LiveId" clId="{5B5F0741-5EE4-427F-91EE-F153BEFB06AC}" dt="2023-03-31T22:02:30.199" v="2357"/>
          <ac:spMkLst>
            <pc:docMk/>
            <pc:sldMk cId="524931824" sldId="296"/>
            <ac:spMk id="6" creationId="{8F967AAF-E093-6C57-8FD8-0E686AFA812A}"/>
          </ac:spMkLst>
        </pc:spChg>
        <pc:picChg chg="add mod ord">
          <ac:chgData name="IBRAHIM RUPAWALA" userId="16fe9d1623dd648b" providerId="LiveId" clId="{5B5F0741-5EE4-427F-91EE-F153BEFB06AC}" dt="2023-03-31T21:57:11.079" v="2318" actId="22"/>
          <ac:picMkLst>
            <pc:docMk/>
            <pc:sldMk cId="524931824" sldId="296"/>
            <ac:picMk id="5" creationId="{D88950E1-81B7-7D18-D312-1EA1B08E7D15}"/>
          </ac:picMkLst>
        </pc:picChg>
      </pc:sldChg>
      <pc:sldChg chg="addSp delSp new mod">
        <pc:chgData name="IBRAHIM RUPAWALA" userId="16fe9d1623dd648b" providerId="LiveId" clId="{5B5F0741-5EE4-427F-91EE-F153BEFB06AC}" dt="2023-04-05T00:52:07.569" v="18425" actId="22"/>
        <pc:sldMkLst>
          <pc:docMk/>
          <pc:sldMk cId="1000640871" sldId="296"/>
        </pc:sldMkLst>
        <pc:spChg chg="del">
          <ac:chgData name="IBRAHIM RUPAWALA" userId="16fe9d1623dd648b" providerId="LiveId" clId="{5B5F0741-5EE4-427F-91EE-F153BEFB06AC}" dt="2023-04-05T00:52:06.501" v="18424" actId="478"/>
          <ac:spMkLst>
            <pc:docMk/>
            <pc:sldMk cId="1000640871" sldId="296"/>
            <ac:spMk id="2" creationId="{3AD151C1-0E7E-89AD-7C42-7940D8206270}"/>
          </ac:spMkLst>
        </pc:spChg>
        <pc:spChg chg="del">
          <ac:chgData name="IBRAHIM RUPAWALA" userId="16fe9d1623dd648b" providerId="LiveId" clId="{5B5F0741-5EE4-427F-91EE-F153BEFB06AC}" dt="2023-04-05T00:52:06.501" v="18424" actId="478"/>
          <ac:spMkLst>
            <pc:docMk/>
            <pc:sldMk cId="1000640871" sldId="296"/>
            <ac:spMk id="3" creationId="{8BB28009-E8DD-1E1A-5B61-C9163E1B8097}"/>
          </ac:spMkLst>
        </pc:spChg>
        <pc:picChg chg="add">
          <ac:chgData name="IBRAHIM RUPAWALA" userId="16fe9d1623dd648b" providerId="LiveId" clId="{5B5F0741-5EE4-427F-91EE-F153BEFB06AC}" dt="2023-04-05T00:52:07.569" v="18425" actId="22"/>
          <ac:picMkLst>
            <pc:docMk/>
            <pc:sldMk cId="1000640871" sldId="296"/>
            <ac:picMk id="5" creationId="{2ABD5A66-30E8-AB0D-506D-53F02DF89EBD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5641016" sldId="297"/>
        </pc:sldMkLst>
        <pc:spChg chg="del">
          <ac:chgData name="IBRAHIM RUPAWALA" userId="16fe9d1623dd648b" providerId="LiveId" clId="{5B5F0741-5EE4-427F-91EE-F153BEFB06AC}" dt="2023-03-31T21:59:49.561" v="2320" actId="22"/>
          <ac:spMkLst>
            <pc:docMk/>
            <pc:sldMk cId="5641016" sldId="297"/>
            <ac:spMk id="3" creationId="{0B897D58-95F2-939E-C647-BFE715C99458}"/>
          </ac:spMkLst>
        </pc:spChg>
        <pc:spChg chg="add mod">
          <ac:chgData name="IBRAHIM RUPAWALA" userId="16fe9d1623dd648b" providerId="LiveId" clId="{5B5F0741-5EE4-427F-91EE-F153BEFB06AC}" dt="2023-03-31T22:05:02.847" v="2602" actId="20577"/>
          <ac:spMkLst>
            <pc:docMk/>
            <pc:sldMk cId="5641016" sldId="297"/>
            <ac:spMk id="6" creationId="{943B9A00-B12A-CFEC-8E3F-215DD00466DF}"/>
          </ac:spMkLst>
        </pc:spChg>
        <pc:spChg chg="add mod">
          <ac:chgData name="IBRAHIM RUPAWALA" userId="16fe9d1623dd648b" providerId="LiveId" clId="{5B5F0741-5EE4-427F-91EE-F153BEFB06AC}" dt="2023-03-31T22:05:42.247" v="2607" actId="14100"/>
          <ac:spMkLst>
            <pc:docMk/>
            <pc:sldMk cId="5641016" sldId="297"/>
            <ac:spMk id="7" creationId="{FB7087C4-491B-D68C-CD0E-E96461D732AC}"/>
          </ac:spMkLst>
        </pc:spChg>
        <pc:spChg chg="add mod">
          <ac:chgData name="IBRAHIM RUPAWALA" userId="16fe9d1623dd648b" providerId="LiveId" clId="{5B5F0741-5EE4-427F-91EE-F153BEFB06AC}" dt="2023-03-31T22:06:05.086" v="2651" actId="20577"/>
          <ac:spMkLst>
            <pc:docMk/>
            <pc:sldMk cId="5641016" sldId="297"/>
            <ac:spMk id="8" creationId="{0F75A2F6-3961-9C77-5188-9115433FA485}"/>
          </ac:spMkLst>
        </pc:spChg>
        <pc:picChg chg="add mod ord modCrop">
          <ac:chgData name="IBRAHIM RUPAWALA" userId="16fe9d1623dd648b" providerId="LiveId" clId="{5B5F0741-5EE4-427F-91EE-F153BEFB06AC}" dt="2023-03-31T22:00:27.258" v="2330" actId="1076"/>
          <ac:picMkLst>
            <pc:docMk/>
            <pc:sldMk cId="5641016" sldId="297"/>
            <ac:picMk id="5" creationId="{3E13F4DF-CA18-4906-1CA7-BB305FBC1994}"/>
          </ac:picMkLst>
        </pc:picChg>
      </pc:sldChg>
      <pc:sldChg chg="addSp delSp modSp new mod">
        <pc:chgData name="IBRAHIM RUPAWALA" userId="16fe9d1623dd648b" providerId="LiveId" clId="{5B5F0741-5EE4-427F-91EE-F153BEFB06AC}" dt="2023-04-05T00:53:58.270" v="18486" actId="1076"/>
        <pc:sldMkLst>
          <pc:docMk/>
          <pc:sldMk cId="2034654660" sldId="297"/>
        </pc:sldMkLst>
        <pc:spChg chg="del">
          <ac:chgData name="IBRAHIM RUPAWALA" userId="16fe9d1623dd648b" providerId="LiveId" clId="{5B5F0741-5EE4-427F-91EE-F153BEFB06AC}" dt="2023-04-05T00:52:27.215" v="18427" actId="478"/>
          <ac:spMkLst>
            <pc:docMk/>
            <pc:sldMk cId="2034654660" sldId="297"/>
            <ac:spMk id="2" creationId="{D1AAD06C-9473-BE5B-04FE-B60F3C9888ED}"/>
          </ac:spMkLst>
        </pc:spChg>
        <pc:spChg chg="del">
          <ac:chgData name="IBRAHIM RUPAWALA" userId="16fe9d1623dd648b" providerId="LiveId" clId="{5B5F0741-5EE4-427F-91EE-F153BEFB06AC}" dt="2023-04-05T00:52:27.215" v="18427" actId="478"/>
          <ac:spMkLst>
            <pc:docMk/>
            <pc:sldMk cId="2034654660" sldId="297"/>
            <ac:spMk id="3" creationId="{F484CF63-D5DC-6D99-281C-C33A0A4284D7}"/>
          </ac:spMkLst>
        </pc:spChg>
        <pc:spChg chg="add mod">
          <ac:chgData name="IBRAHIM RUPAWALA" userId="16fe9d1623dd648b" providerId="LiveId" clId="{5B5F0741-5EE4-427F-91EE-F153BEFB06AC}" dt="2023-04-05T00:53:58.270" v="18486" actId="1076"/>
          <ac:spMkLst>
            <pc:docMk/>
            <pc:sldMk cId="2034654660" sldId="297"/>
            <ac:spMk id="6" creationId="{A32D420A-0F79-99FC-C4FF-611C266D05C8}"/>
          </ac:spMkLst>
        </pc:spChg>
        <pc:picChg chg="add mod">
          <ac:chgData name="IBRAHIM RUPAWALA" userId="16fe9d1623dd648b" providerId="LiveId" clId="{5B5F0741-5EE4-427F-91EE-F153BEFB06AC}" dt="2023-04-05T00:53:54.639" v="18485" actId="1076"/>
          <ac:picMkLst>
            <pc:docMk/>
            <pc:sldMk cId="2034654660" sldId="297"/>
            <ac:picMk id="5" creationId="{762596B8-0BDA-FC9C-8607-2B4D0882786E}"/>
          </ac:picMkLst>
        </pc:picChg>
      </pc:sldChg>
      <pc:sldChg chg="addSp delSp modSp new add del mod">
        <pc:chgData name="IBRAHIM RUPAWALA" userId="16fe9d1623dd648b" providerId="LiveId" clId="{5B5F0741-5EE4-427F-91EE-F153BEFB06AC}" dt="2023-04-04T19:14:19.277" v="16687" actId="2696"/>
        <pc:sldMkLst>
          <pc:docMk/>
          <pc:sldMk cId="1944566932" sldId="298"/>
        </pc:sldMkLst>
        <pc:spChg chg="mod">
          <ac:chgData name="IBRAHIM RUPAWALA" userId="16fe9d1623dd648b" providerId="LiveId" clId="{5B5F0741-5EE4-427F-91EE-F153BEFB06AC}" dt="2023-03-31T22:02:16.479" v="2355" actId="20577"/>
          <ac:spMkLst>
            <pc:docMk/>
            <pc:sldMk cId="1944566932" sldId="298"/>
            <ac:spMk id="2" creationId="{2195AA21-7D1A-6ABC-5954-F25B19034DDA}"/>
          </ac:spMkLst>
        </pc:spChg>
        <pc:spChg chg="del">
          <ac:chgData name="IBRAHIM RUPAWALA" userId="16fe9d1623dd648b" providerId="LiveId" clId="{5B5F0741-5EE4-427F-91EE-F153BEFB06AC}" dt="2023-03-31T22:01:59.076" v="2335" actId="22"/>
          <ac:spMkLst>
            <pc:docMk/>
            <pc:sldMk cId="1944566932" sldId="298"/>
            <ac:spMk id="3" creationId="{FFC7469C-3586-009F-430C-AE3E341D1C05}"/>
          </ac:spMkLst>
        </pc:spChg>
        <pc:picChg chg="add mod ord">
          <ac:chgData name="IBRAHIM RUPAWALA" userId="16fe9d1623dd648b" providerId="LiveId" clId="{5B5F0741-5EE4-427F-91EE-F153BEFB06AC}" dt="2023-03-31T22:01:59.076" v="2335" actId="22"/>
          <ac:picMkLst>
            <pc:docMk/>
            <pc:sldMk cId="1944566932" sldId="298"/>
            <ac:picMk id="5" creationId="{56B2353D-A1E3-650D-4CAB-834E2899BF41}"/>
          </ac:picMkLst>
        </pc:picChg>
      </pc:sldChg>
      <pc:sldChg chg="addSp delSp new mod">
        <pc:chgData name="IBRAHIM RUPAWALA" userId="16fe9d1623dd648b" providerId="LiveId" clId="{5B5F0741-5EE4-427F-91EE-F153BEFB06AC}" dt="2023-04-05T00:52:45.652" v="18431" actId="22"/>
        <pc:sldMkLst>
          <pc:docMk/>
          <pc:sldMk cId="2448184820" sldId="298"/>
        </pc:sldMkLst>
        <pc:spChg chg="del">
          <ac:chgData name="IBRAHIM RUPAWALA" userId="16fe9d1623dd648b" providerId="LiveId" clId="{5B5F0741-5EE4-427F-91EE-F153BEFB06AC}" dt="2023-04-05T00:52:44.516" v="18430" actId="478"/>
          <ac:spMkLst>
            <pc:docMk/>
            <pc:sldMk cId="2448184820" sldId="298"/>
            <ac:spMk id="2" creationId="{F897DC43-E26E-D760-BEE9-4B3C3CE7B0C5}"/>
          </ac:spMkLst>
        </pc:spChg>
        <pc:spChg chg="del">
          <ac:chgData name="IBRAHIM RUPAWALA" userId="16fe9d1623dd648b" providerId="LiveId" clId="{5B5F0741-5EE4-427F-91EE-F153BEFB06AC}" dt="2023-04-05T00:52:44.516" v="18430" actId="478"/>
          <ac:spMkLst>
            <pc:docMk/>
            <pc:sldMk cId="2448184820" sldId="298"/>
            <ac:spMk id="3" creationId="{5D40633C-0013-9BCC-6574-F750FED1285A}"/>
          </ac:spMkLst>
        </pc:spChg>
        <pc:picChg chg="add">
          <ac:chgData name="IBRAHIM RUPAWALA" userId="16fe9d1623dd648b" providerId="LiveId" clId="{5B5F0741-5EE4-427F-91EE-F153BEFB06AC}" dt="2023-04-05T00:52:45.652" v="18431" actId="22"/>
          <ac:picMkLst>
            <pc:docMk/>
            <pc:sldMk cId="2448184820" sldId="298"/>
            <ac:picMk id="5" creationId="{48A72B5D-39AF-7ED5-23E2-86399FF13D7C}"/>
          </ac:picMkLst>
        </pc:picChg>
      </pc:sldChg>
      <pc:sldChg chg="add del">
        <pc:chgData name="IBRAHIM RUPAWALA" userId="16fe9d1623dd648b" providerId="LiveId" clId="{5B5F0741-5EE4-427F-91EE-F153BEFB06AC}" dt="2023-03-31T22:02:39.563" v="2360" actId="2890"/>
        <pc:sldMkLst>
          <pc:docMk/>
          <pc:sldMk cId="677326290" sldId="299"/>
        </pc:sldMkLst>
      </pc:sldChg>
      <pc:sldChg chg="del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1407780326" sldId="299"/>
        </pc:sldMkLst>
        <pc:spChg chg="mod">
          <ac:chgData name="IBRAHIM RUPAWALA" userId="16fe9d1623dd648b" providerId="LiveId" clId="{5B5F0741-5EE4-427F-91EE-F153BEFB06AC}" dt="2023-03-31T22:12:15.635" v="2901"/>
          <ac:spMkLst>
            <pc:docMk/>
            <pc:sldMk cId="1407780326" sldId="299"/>
            <ac:spMk id="6" creationId="{943B9A00-B12A-CFEC-8E3F-215DD00466DF}"/>
          </ac:spMkLst>
        </pc:spChg>
        <pc:spChg chg="del mod">
          <ac:chgData name="IBRAHIM RUPAWALA" userId="16fe9d1623dd648b" providerId="LiveId" clId="{5B5F0741-5EE4-427F-91EE-F153BEFB06AC}" dt="2023-03-31T22:07:21.489" v="2749"/>
          <ac:spMkLst>
            <pc:docMk/>
            <pc:sldMk cId="1407780326" sldId="299"/>
            <ac:spMk id="8" creationId="{0F75A2F6-3961-9C77-5188-9115433FA485}"/>
          </ac:spMkLst>
        </pc:spChg>
      </pc:sldChg>
      <pc:sldChg chg="new del">
        <pc:chgData name="IBRAHIM RUPAWALA" userId="16fe9d1623dd648b" providerId="LiveId" clId="{5B5F0741-5EE4-427F-91EE-F153BEFB06AC}" dt="2023-04-05T00:52:52.872" v="18433" actId="47"/>
        <pc:sldMkLst>
          <pc:docMk/>
          <pc:sldMk cId="1824568054" sldId="299"/>
        </pc:sldMkLst>
      </pc:sldChg>
      <pc:sldChg chg="addSp delSp modSp new mod">
        <pc:chgData name="IBRAHIM RUPAWALA" userId="16fe9d1623dd648b" providerId="LiveId" clId="{5B5F0741-5EE4-427F-91EE-F153BEFB06AC}" dt="2023-04-05T01:21:28.235" v="19062" actId="20577"/>
        <pc:sldMkLst>
          <pc:docMk/>
          <pc:sldMk cId="1908017090" sldId="299"/>
        </pc:sldMkLst>
        <pc:spChg chg="del">
          <ac:chgData name="IBRAHIM RUPAWALA" userId="16fe9d1623dd648b" providerId="LiveId" clId="{5B5F0741-5EE4-427F-91EE-F153BEFB06AC}" dt="2023-04-05T01:01:03.700" v="18489" actId="478"/>
          <ac:spMkLst>
            <pc:docMk/>
            <pc:sldMk cId="1908017090" sldId="299"/>
            <ac:spMk id="2" creationId="{77E22909-E681-6A83-9FAE-491FA38B7293}"/>
          </ac:spMkLst>
        </pc:spChg>
        <pc:spChg chg="del">
          <ac:chgData name="IBRAHIM RUPAWALA" userId="16fe9d1623dd648b" providerId="LiveId" clId="{5B5F0741-5EE4-427F-91EE-F153BEFB06AC}" dt="2023-04-05T01:01:03.700" v="18489" actId="478"/>
          <ac:spMkLst>
            <pc:docMk/>
            <pc:sldMk cId="1908017090" sldId="299"/>
            <ac:spMk id="3" creationId="{ACDF1587-AE3C-A104-01D7-85165F144D42}"/>
          </ac:spMkLst>
        </pc:spChg>
        <pc:spChg chg="add mod">
          <ac:chgData name="IBRAHIM RUPAWALA" userId="16fe9d1623dd648b" providerId="LiveId" clId="{5B5F0741-5EE4-427F-91EE-F153BEFB06AC}" dt="2023-04-05T01:21:28.235" v="19062" actId="20577"/>
          <ac:spMkLst>
            <pc:docMk/>
            <pc:sldMk cId="1908017090" sldId="299"/>
            <ac:spMk id="6" creationId="{8A339888-45BA-8A4E-AB3E-76F914267B15}"/>
          </ac:spMkLst>
        </pc:spChg>
        <pc:picChg chg="add mod">
          <ac:chgData name="IBRAHIM RUPAWALA" userId="16fe9d1623dd648b" providerId="LiveId" clId="{5B5F0741-5EE4-427F-91EE-F153BEFB06AC}" dt="2023-04-05T01:01:14.375" v="18492" actId="14100"/>
          <ac:picMkLst>
            <pc:docMk/>
            <pc:sldMk cId="1908017090" sldId="299"/>
            <ac:picMk id="5" creationId="{BB2517FF-4475-2A2F-1CB2-9EAA744D087E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1061490633" sldId="300"/>
        </pc:sldMkLst>
        <pc:spChg chg="del">
          <ac:chgData name="IBRAHIM RUPAWALA" userId="16fe9d1623dd648b" providerId="LiveId" clId="{5B5F0741-5EE4-427F-91EE-F153BEFB06AC}" dt="2023-03-31T22:18:10.857" v="2903" actId="22"/>
          <ac:spMkLst>
            <pc:docMk/>
            <pc:sldMk cId="1061490633" sldId="300"/>
            <ac:spMk id="3" creationId="{27D5C79C-7294-47C7-CD12-0ED94660E22C}"/>
          </ac:spMkLst>
        </pc:spChg>
        <pc:spChg chg="add mod">
          <ac:chgData name="IBRAHIM RUPAWALA" userId="16fe9d1623dd648b" providerId="LiveId" clId="{5B5F0741-5EE4-427F-91EE-F153BEFB06AC}" dt="2023-03-31T22:19:20.918" v="3129" actId="20577"/>
          <ac:spMkLst>
            <pc:docMk/>
            <pc:sldMk cId="1061490633" sldId="300"/>
            <ac:spMk id="6" creationId="{B5EB15AF-DEED-B364-9F89-BA26363AD470}"/>
          </ac:spMkLst>
        </pc:spChg>
        <pc:picChg chg="add mod ord">
          <ac:chgData name="IBRAHIM RUPAWALA" userId="16fe9d1623dd648b" providerId="LiveId" clId="{5B5F0741-5EE4-427F-91EE-F153BEFB06AC}" dt="2023-03-31T22:18:18.493" v="2904" actId="1076"/>
          <ac:picMkLst>
            <pc:docMk/>
            <pc:sldMk cId="1061490633" sldId="300"/>
            <ac:picMk id="5" creationId="{591C67CA-6B1B-CAD5-5B57-9FB2651DF6AC}"/>
          </ac:picMkLst>
        </pc:picChg>
      </pc:sldChg>
      <pc:sldChg chg="addSp delSp modSp new mod">
        <pc:chgData name="IBRAHIM RUPAWALA" userId="16fe9d1623dd648b" providerId="LiveId" clId="{5B5F0741-5EE4-427F-91EE-F153BEFB06AC}" dt="2023-04-05T01:33:45.907" v="19727" actId="20577"/>
        <pc:sldMkLst>
          <pc:docMk/>
          <pc:sldMk cId="1481178774" sldId="300"/>
        </pc:sldMkLst>
        <pc:spChg chg="del">
          <ac:chgData name="IBRAHIM RUPAWALA" userId="16fe9d1623dd648b" providerId="LiveId" clId="{5B5F0741-5EE4-427F-91EE-F153BEFB06AC}" dt="2023-04-05T01:21:32.864" v="19065" actId="478"/>
          <ac:spMkLst>
            <pc:docMk/>
            <pc:sldMk cId="1481178774" sldId="300"/>
            <ac:spMk id="2" creationId="{EE53D248-A4EE-6B12-E24A-41F3B638004E}"/>
          </ac:spMkLst>
        </pc:spChg>
        <pc:spChg chg="del">
          <ac:chgData name="IBRAHIM RUPAWALA" userId="16fe9d1623dd648b" providerId="LiveId" clId="{5B5F0741-5EE4-427F-91EE-F153BEFB06AC}" dt="2023-04-05T01:21:33.929" v="19066" actId="478"/>
          <ac:spMkLst>
            <pc:docMk/>
            <pc:sldMk cId="1481178774" sldId="300"/>
            <ac:spMk id="3" creationId="{7B81BEEC-1704-91D5-B5DA-9A62EA94104C}"/>
          </ac:spMkLst>
        </pc:spChg>
        <pc:spChg chg="add mod">
          <ac:chgData name="IBRAHIM RUPAWALA" userId="16fe9d1623dd648b" providerId="LiveId" clId="{5B5F0741-5EE4-427F-91EE-F153BEFB06AC}" dt="2023-04-05T01:33:45.907" v="19727" actId="20577"/>
          <ac:spMkLst>
            <pc:docMk/>
            <pc:sldMk cId="1481178774" sldId="300"/>
            <ac:spMk id="6" creationId="{68C3A2E9-C0FD-8A83-1488-7367C32CED51}"/>
          </ac:spMkLst>
        </pc:spChg>
        <pc:picChg chg="add mod">
          <ac:chgData name="IBRAHIM RUPAWALA" userId="16fe9d1623dd648b" providerId="LiveId" clId="{5B5F0741-5EE4-427F-91EE-F153BEFB06AC}" dt="2023-04-05T01:33:45.554" v="19726" actId="1076"/>
          <ac:picMkLst>
            <pc:docMk/>
            <pc:sldMk cId="1481178774" sldId="300"/>
            <ac:picMk id="5" creationId="{B39F8851-FBDB-7B49-617D-4FC26FC3BF77}"/>
          </ac:picMkLst>
        </pc:picChg>
      </pc:sldChg>
      <pc:sldChg chg="addSp delSp modSp new mod">
        <pc:chgData name="IBRAHIM RUPAWALA" userId="16fe9d1623dd648b" providerId="LiveId" clId="{5B5F0741-5EE4-427F-91EE-F153BEFB06AC}" dt="2023-04-05T01:57:33.125" v="20103" actId="20577"/>
        <pc:sldMkLst>
          <pc:docMk/>
          <pc:sldMk cId="3962897260" sldId="301"/>
        </pc:sldMkLst>
        <pc:spChg chg="del">
          <ac:chgData name="IBRAHIM RUPAWALA" userId="16fe9d1623dd648b" providerId="LiveId" clId="{5B5F0741-5EE4-427F-91EE-F153BEFB06AC}" dt="2023-04-05T01:34:05.295" v="19729" actId="478"/>
          <ac:spMkLst>
            <pc:docMk/>
            <pc:sldMk cId="3962897260" sldId="301"/>
            <ac:spMk id="2" creationId="{A6F3B3CD-C964-E374-A1D5-EFBFCE48CBE9}"/>
          </ac:spMkLst>
        </pc:spChg>
        <pc:spChg chg="del">
          <ac:chgData name="IBRAHIM RUPAWALA" userId="16fe9d1623dd648b" providerId="LiveId" clId="{5B5F0741-5EE4-427F-91EE-F153BEFB06AC}" dt="2023-04-05T01:34:05.295" v="19729" actId="478"/>
          <ac:spMkLst>
            <pc:docMk/>
            <pc:sldMk cId="3962897260" sldId="301"/>
            <ac:spMk id="3" creationId="{2547249F-9CD4-749D-821D-D1C2F07DE9FE}"/>
          </ac:spMkLst>
        </pc:spChg>
        <pc:spChg chg="add mod">
          <ac:chgData name="IBRAHIM RUPAWALA" userId="16fe9d1623dd648b" providerId="LiveId" clId="{5B5F0741-5EE4-427F-91EE-F153BEFB06AC}" dt="2023-04-05T01:57:33.125" v="20103" actId="20577"/>
          <ac:spMkLst>
            <pc:docMk/>
            <pc:sldMk cId="3962897260" sldId="301"/>
            <ac:spMk id="6" creationId="{011E0342-FDC5-1228-CB8E-37F8CC296540}"/>
          </ac:spMkLst>
        </pc:spChg>
        <pc:picChg chg="add mod">
          <ac:chgData name="IBRAHIM RUPAWALA" userId="16fe9d1623dd648b" providerId="LiveId" clId="{5B5F0741-5EE4-427F-91EE-F153BEFB06AC}" dt="2023-04-05T01:50:45.941" v="19733" actId="1076"/>
          <ac:picMkLst>
            <pc:docMk/>
            <pc:sldMk cId="3962897260" sldId="301"/>
            <ac:picMk id="5" creationId="{042E8D00-04C1-B456-AC79-68ED0D032D4F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4145007356" sldId="301"/>
        </pc:sldMkLst>
        <pc:spChg chg="mod">
          <ac:chgData name="IBRAHIM RUPAWALA" userId="16fe9d1623dd648b" providerId="LiveId" clId="{5B5F0741-5EE4-427F-91EE-F153BEFB06AC}" dt="2023-03-31T23:57:38.498" v="3250" actId="1076"/>
          <ac:spMkLst>
            <pc:docMk/>
            <pc:sldMk cId="4145007356" sldId="301"/>
            <ac:spMk id="2" creationId="{683ABEF8-94F4-C38B-2ECB-45703CBDE607}"/>
          </ac:spMkLst>
        </pc:spChg>
        <pc:spChg chg="del">
          <ac:chgData name="IBRAHIM RUPAWALA" userId="16fe9d1623dd648b" providerId="LiveId" clId="{5B5F0741-5EE4-427F-91EE-F153BEFB06AC}" dt="2023-03-31T23:54:53.850" v="3243" actId="22"/>
          <ac:spMkLst>
            <pc:docMk/>
            <pc:sldMk cId="4145007356" sldId="301"/>
            <ac:spMk id="3" creationId="{2AC7D47D-64EC-D52B-94BF-A64F872BC038}"/>
          </ac:spMkLst>
        </pc:spChg>
        <pc:picChg chg="add mod ord">
          <ac:chgData name="IBRAHIM RUPAWALA" userId="16fe9d1623dd648b" providerId="LiveId" clId="{5B5F0741-5EE4-427F-91EE-F153BEFB06AC}" dt="2023-03-31T23:57:41.965" v="3252" actId="1076"/>
          <ac:picMkLst>
            <pc:docMk/>
            <pc:sldMk cId="4145007356" sldId="301"/>
            <ac:picMk id="5" creationId="{45695F94-CBF1-C43C-090D-086C1375A087}"/>
          </ac:picMkLst>
        </pc:picChg>
        <pc:picChg chg="add mod">
          <ac:chgData name="IBRAHIM RUPAWALA" userId="16fe9d1623dd648b" providerId="LiveId" clId="{5B5F0741-5EE4-427F-91EE-F153BEFB06AC}" dt="2023-03-31T23:57:48.251" v="3254" actId="14100"/>
          <ac:picMkLst>
            <pc:docMk/>
            <pc:sldMk cId="4145007356" sldId="301"/>
            <ac:picMk id="7" creationId="{1138CD5C-5779-771F-CCE6-003A709A9D50}"/>
          </ac:picMkLst>
        </pc:picChg>
        <pc:picChg chg="add mod">
          <ac:chgData name="IBRAHIM RUPAWALA" userId="16fe9d1623dd648b" providerId="LiveId" clId="{5B5F0741-5EE4-427F-91EE-F153BEFB06AC}" dt="2023-03-31T23:57:56.217" v="3257" actId="1076"/>
          <ac:picMkLst>
            <pc:docMk/>
            <pc:sldMk cId="4145007356" sldId="301"/>
            <ac:picMk id="9" creationId="{5E86C6B5-04BC-4ED4-19C5-B858FF894B3B}"/>
          </ac:picMkLst>
        </pc:picChg>
      </pc:sldChg>
      <pc:sldChg chg="addSp delSp modSp new mod">
        <pc:chgData name="IBRAHIM RUPAWALA" userId="16fe9d1623dd648b" providerId="LiveId" clId="{5B5F0741-5EE4-427F-91EE-F153BEFB06AC}" dt="2023-04-05T02:17:11.719" v="20808" actId="20577"/>
        <pc:sldMkLst>
          <pc:docMk/>
          <pc:sldMk cId="1016584689" sldId="302"/>
        </pc:sldMkLst>
        <pc:spChg chg="del">
          <ac:chgData name="IBRAHIM RUPAWALA" userId="16fe9d1623dd648b" providerId="LiveId" clId="{5B5F0741-5EE4-427F-91EE-F153BEFB06AC}" dt="2023-04-05T01:58:14.380" v="20106" actId="478"/>
          <ac:spMkLst>
            <pc:docMk/>
            <pc:sldMk cId="1016584689" sldId="302"/>
            <ac:spMk id="2" creationId="{98DC9984-4443-3F21-6190-3EF2344C0A61}"/>
          </ac:spMkLst>
        </pc:spChg>
        <pc:spChg chg="del">
          <ac:chgData name="IBRAHIM RUPAWALA" userId="16fe9d1623dd648b" providerId="LiveId" clId="{5B5F0741-5EE4-427F-91EE-F153BEFB06AC}" dt="2023-04-05T01:58:14.380" v="20106" actId="478"/>
          <ac:spMkLst>
            <pc:docMk/>
            <pc:sldMk cId="1016584689" sldId="302"/>
            <ac:spMk id="3" creationId="{4EE72091-0261-6D45-C48E-721F77263AD4}"/>
          </ac:spMkLst>
        </pc:spChg>
        <pc:spChg chg="add mod">
          <ac:chgData name="IBRAHIM RUPAWALA" userId="16fe9d1623dd648b" providerId="LiveId" clId="{5B5F0741-5EE4-427F-91EE-F153BEFB06AC}" dt="2023-04-05T02:17:11.719" v="20808" actId="20577"/>
          <ac:spMkLst>
            <pc:docMk/>
            <pc:sldMk cId="1016584689" sldId="302"/>
            <ac:spMk id="6" creationId="{84C190C3-BB7F-B665-BC9C-5DC40A2B7199}"/>
          </ac:spMkLst>
        </pc:spChg>
        <pc:picChg chg="add mod">
          <ac:chgData name="IBRAHIM RUPAWALA" userId="16fe9d1623dd648b" providerId="LiveId" clId="{5B5F0741-5EE4-427F-91EE-F153BEFB06AC}" dt="2023-04-05T01:58:23.185" v="20108" actId="14100"/>
          <ac:picMkLst>
            <pc:docMk/>
            <pc:sldMk cId="1016584689" sldId="302"/>
            <ac:picMk id="5" creationId="{EDEB923F-902C-DE01-DBC5-C0EAAE287891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2862721840" sldId="302"/>
        </pc:sldMkLst>
        <pc:spChg chg="del">
          <ac:chgData name="IBRAHIM RUPAWALA" userId="16fe9d1623dd648b" providerId="LiveId" clId="{5B5F0741-5EE4-427F-91EE-F153BEFB06AC}" dt="2023-04-01T00:22:00.064" v="3259" actId="22"/>
          <ac:spMkLst>
            <pc:docMk/>
            <pc:sldMk cId="2862721840" sldId="302"/>
            <ac:spMk id="3" creationId="{945850EE-25BE-58C9-CD4E-4A190371D7F3}"/>
          </ac:spMkLst>
        </pc:spChg>
        <pc:spChg chg="add mod">
          <ac:chgData name="IBRAHIM RUPAWALA" userId="16fe9d1623dd648b" providerId="LiveId" clId="{5B5F0741-5EE4-427F-91EE-F153BEFB06AC}" dt="2023-04-01T04:21:30.338" v="3598" actId="20577"/>
          <ac:spMkLst>
            <pc:docMk/>
            <pc:sldMk cId="2862721840" sldId="302"/>
            <ac:spMk id="6" creationId="{2219F156-6F57-6475-F87D-05AA5718E68C}"/>
          </ac:spMkLst>
        </pc:spChg>
        <pc:picChg chg="add mod ord">
          <ac:chgData name="IBRAHIM RUPAWALA" userId="16fe9d1623dd648b" providerId="LiveId" clId="{5B5F0741-5EE4-427F-91EE-F153BEFB06AC}" dt="2023-04-01T00:37:17.443" v="3260" actId="1076"/>
          <ac:picMkLst>
            <pc:docMk/>
            <pc:sldMk cId="2862721840" sldId="302"/>
            <ac:picMk id="5" creationId="{36A51206-616F-6E02-0912-5353D1B8A067}"/>
          </ac:picMkLst>
        </pc:picChg>
      </pc:sldChg>
      <pc:sldChg chg="addSp delSp new mod">
        <pc:chgData name="IBRAHIM RUPAWALA" userId="16fe9d1623dd648b" providerId="LiveId" clId="{5B5F0741-5EE4-427F-91EE-F153BEFB06AC}" dt="2023-04-05T02:17:16.732" v="20811" actId="478"/>
        <pc:sldMkLst>
          <pc:docMk/>
          <pc:sldMk cId="254278884" sldId="303"/>
        </pc:sldMkLst>
        <pc:spChg chg="del">
          <ac:chgData name="IBRAHIM RUPAWALA" userId="16fe9d1623dd648b" providerId="LiveId" clId="{5B5F0741-5EE4-427F-91EE-F153BEFB06AC}" dt="2023-04-05T02:17:16.732" v="20811" actId="478"/>
          <ac:spMkLst>
            <pc:docMk/>
            <pc:sldMk cId="254278884" sldId="303"/>
            <ac:spMk id="2" creationId="{5BC9916A-2279-72B8-CA07-F79653E12289}"/>
          </ac:spMkLst>
        </pc:spChg>
        <pc:spChg chg="del">
          <ac:chgData name="IBRAHIM RUPAWALA" userId="16fe9d1623dd648b" providerId="LiveId" clId="{5B5F0741-5EE4-427F-91EE-F153BEFB06AC}" dt="2023-04-05T02:17:16.732" v="20811" actId="478"/>
          <ac:spMkLst>
            <pc:docMk/>
            <pc:sldMk cId="254278884" sldId="303"/>
            <ac:spMk id="3" creationId="{AFEE15BA-F3FF-C8D7-BDEA-B547FE99AD31}"/>
          </ac:spMkLst>
        </pc:spChg>
        <pc:picChg chg="add">
          <ac:chgData name="IBRAHIM RUPAWALA" userId="16fe9d1623dd648b" providerId="LiveId" clId="{5B5F0741-5EE4-427F-91EE-F153BEFB06AC}" dt="2023-04-05T02:17:14.030" v="20810" actId="22"/>
          <ac:picMkLst>
            <pc:docMk/>
            <pc:sldMk cId="254278884" sldId="303"/>
            <ac:picMk id="5" creationId="{38C0C9F2-0AB0-1B51-A36A-B1ED5C164469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2102916143" sldId="303"/>
        </pc:sldMkLst>
        <pc:spChg chg="del">
          <ac:chgData name="IBRAHIM RUPAWALA" userId="16fe9d1623dd648b" providerId="LiveId" clId="{5B5F0741-5EE4-427F-91EE-F153BEFB06AC}" dt="2023-04-01T04:22:15.108" v="3605" actId="478"/>
          <ac:spMkLst>
            <pc:docMk/>
            <pc:sldMk cId="2102916143" sldId="303"/>
            <ac:spMk id="2" creationId="{0B008DBC-AB6E-6E9F-3914-5B1ABFE63454}"/>
          </ac:spMkLst>
        </pc:spChg>
        <pc:spChg chg="del mod">
          <ac:chgData name="IBRAHIM RUPAWALA" userId="16fe9d1623dd648b" providerId="LiveId" clId="{5B5F0741-5EE4-427F-91EE-F153BEFB06AC}" dt="2023-04-01T04:22:16.710" v="3606" actId="478"/>
          <ac:spMkLst>
            <pc:docMk/>
            <pc:sldMk cId="2102916143" sldId="303"/>
            <ac:spMk id="3" creationId="{C9976271-A98C-1D34-0F8A-32A76301D0C7}"/>
          </ac:spMkLst>
        </pc:spChg>
        <pc:spChg chg="add del mod">
          <ac:chgData name="IBRAHIM RUPAWALA" userId="16fe9d1623dd648b" providerId="LiveId" clId="{5B5F0741-5EE4-427F-91EE-F153BEFB06AC}" dt="2023-04-01T04:22:19.721" v="3607" actId="478"/>
          <ac:spMkLst>
            <pc:docMk/>
            <pc:sldMk cId="2102916143" sldId="303"/>
            <ac:spMk id="7" creationId="{CFE5161D-8119-1D99-54C0-9A45E05DFE77}"/>
          </ac:spMkLst>
        </pc:spChg>
        <pc:picChg chg="add mod">
          <ac:chgData name="IBRAHIM RUPAWALA" userId="16fe9d1623dd648b" providerId="LiveId" clId="{5B5F0741-5EE4-427F-91EE-F153BEFB06AC}" dt="2023-04-01T04:22:23.697" v="3610" actId="1076"/>
          <ac:picMkLst>
            <pc:docMk/>
            <pc:sldMk cId="2102916143" sldId="303"/>
            <ac:picMk id="5" creationId="{31B91602-8A2E-AACD-12AE-FF2976D1CAA8}"/>
          </ac:picMkLst>
        </pc:picChg>
      </pc:sldChg>
      <pc:sldChg chg="new del">
        <pc:chgData name="IBRAHIM RUPAWALA" userId="16fe9d1623dd648b" providerId="LiveId" clId="{5B5F0741-5EE4-427F-91EE-F153BEFB06AC}" dt="2023-04-01T04:37:58.820" v="3905" actId="47"/>
        <pc:sldMkLst>
          <pc:docMk/>
          <pc:sldMk cId="996804200" sldId="304"/>
        </pc:sldMkLst>
      </pc:sldChg>
      <pc:sldChg chg="addSp delSp modSp new mod">
        <pc:chgData name="IBRAHIM RUPAWALA" userId="16fe9d1623dd648b" providerId="LiveId" clId="{5B5F0741-5EE4-427F-91EE-F153BEFB06AC}" dt="2023-04-05T04:18:58.547" v="20903" actId="20577"/>
        <pc:sldMkLst>
          <pc:docMk/>
          <pc:sldMk cId="2810247397" sldId="304"/>
        </pc:sldMkLst>
        <pc:spChg chg="del">
          <ac:chgData name="IBRAHIM RUPAWALA" userId="16fe9d1623dd648b" providerId="LiveId" clId="{5B5F0741-5EE4-427F-91EE-F153BEFB06AC}" dt="2023-04-05T02:17:44.331" v="20814" actId="478"/>
          <ac:spMkLst>
            <pc:docMk/>
            <pc:sldMk cId="2810247397" sldId="304"/>
            <ac:spMk id="2" creationId="{6565B998-1320-5F6A-01F5-F6B9B3D7C48D}"/>
          </ac:spMkLst>
        </pc:spChg>
        <pc:spChg chg="del">
          <ac:chgData name="IBRAHIM RUPAWALA" userId="16fe9d1623dd648b" providerId="LiveId" clId="{5B5F0741-5EE4-427F-91EE-F153BEFB06AC}" dt="2023-04-05T02:17:44.331" v="20814" actId="478"/>
          <ac:spMkLst>
            <pc:docMk/>
            <pc:sldMk cId="2810247397" sldId="304"/>
            <ac:spMk id="3" creationId="{85A74ECA-FECF-0A85-6AB0-12FEDC10AC86}"/>
          </ac:spMkLst>
        </pc:spChg>
        <pc:spChg chg="add mod">
          <ac:chgData name="IBRAHIM RUPAWALA" userId="16fe9d1623dd648b" providerId="LiveId" clId="{5B5F0741-5EE4-427F-91EE-F153BEFB06AC}" dt="2023-04-05T04:18:58.547" v="20903" actId="20577"/>
          <ac:spMkLst>
            <pc:docMk/>
            <pc:sldMk cId="2810247397" sldId="304"/>
            <ac:spMk id="6" creationId="{CA2CE4F6-492E-0B22-0879-CF522C1F1963}"/>
          </ac:spMkLst>
        </pc:spChg>
        <pc:picChg chg="add mod">
          <ac:chgData name="IBRAHIM RUPAWALA" userId="16fe9d1623dd648b" providerId="LiveId" clId="{5B5F0741-5EE4-427F-91EE-F153BEFB06AC}" dt="2023-04-05T04:17:58.965" v="20816" actId="14100"/>
          <ac:picMkLst>
            <pc:docMk/>
            <pc:sldMk cId="2810247397" sldId="304"/>
            <ac:picMk id="5" creationId="{9E55A878-F1BA-297A-F3FE-9FFCEED466E4}"/>
          </ac:picMkLst>
        </pc:picChg>
      </pc:sldChg>
      <pc:sldChg chg="addSp del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2242571343" sldId="305"/>
        </pc:sldMkLst>
        <pc:spChg chg="mod">
          <ac:chgData name="IBRAHIM RUPAWALA" userId="16fe9d1623dd648b" providerId="LiveId" clId="{5B5F0741-5EE4-427F-91EE-F153BEFB06AC}" dt="2023-04-01T04:27:20.757" v="3871" actId="1076"/>
          <ac:spMkLst>
            <pc:docMk/>
            <pc:sldMk cId="2242571343" sldId="305"/>
            <ac:spMk id="2" creationId="{0B008DBC-AB6E-6E9F-3914-5B1ABFE63454}"/>
          </ac:spMkLst>
        </pc:spChg>
        <pc:spChg chg="mod">
          <ac:chgData name="IBRAHIM RUPAWALA" userId="16fe9d1623dd648b" providerId="LiveId" clId="{5B5F0741-5EE4-427F-91EE-F153BEFB06AC}" dt="2023-04-03T08:45:08.266" v="15593" actId="20577"/>
          <ac:spMkLst>
            <pc:docMk/>
            <pc:sldMk cId="2242571343" sldId="305"/>
            <ac:spMk id="3" creationId="{C9976271-A98C-1D34-0F8A-32A76301D0C7}"/>
          </ac:spMkLst>
        </pc:spChg>
        <pc:picChg chg="del">
          <ac:chgData name="IBRAHIM RUPAWALA" userId="16fe9d1623dd648b" providerId="LiveId" clId="{5B5F0741-5EE4-427F-91EE-F153BEFB06AC}" dt="2023-04-01T04:22:10.250" v="3604" actId="478"/>
          <ac:picMkLst>
            <pc:docMk/>
            <pc:sldMk cId="2242571343" sldId="305"/>
            <ac:picMk id="5" creationId="{31B91602-8A2E-AACD-12AE-FF2976D1CAA8}"/>
          </ac:picMkLst>
        </pc:picChg>
        <pc:picChg chg="add mod">
          <ac:chgData name="IBRAHIM RUPAWALA" userId="16fe9d1623dd648b" providerId="LiveId" clId="{5B5F0741-5EE4-427F-91EE-F153BEFB06AC}" dt="2023-04-01T04:27:36.507" v="3875" actId="1076"/>
          <ac:picMkLst>
            <pc:docMk/>
            <pc:sldMk cId="2242571343" sldId="305"/>
            <ac:picMk id="6" creationId="{55F6FC6D-7C25-DE9A-67AB-1508C8799D56}"/>
          </ac:picMkLst>
        </pc:picChg>
        <pc:picChg chg="add mod">
          <ac:chgData name="IBRAHIM RUPAWALA" userId="16fe9d1623dd648b" providerId="LiveId" clId="{5B5F0741-5EE4-427F-91EE-F153BEFB06AC}" dt="2023-04-01T04:29:04.943" v="3879" actId="14100"/>
          <ac:picMkLst>
            <pc:docMk/>
            <pc:sldMk cId="2242571343" sldId="305"/>
            <ac:picMk id="8" creationId="{6AF464C0-B829-24F5-C1B7-82EBBC5F1525}"/>
          </ac:picMkLst>
        </pc:picChg>
      </pc:sldChg>
      <pc:sldChg chg="addSp delSp modSp new mod">
        <pc:chgData name="IBRAHIM RUPAWALA" userId="16fe9d1623dd648b" providerId="LiveId" clId="{5B5F0741-5EE4-427F-91EE-F153BEFB06AC}" dt="2023-04-05T04:19:39.419" v="20911" actId="14100"/>
        <pc:sldMkLst>
          <pc:docMk/>
          <pc:sldMk cId="3207064670" sldId="305"/>
        </pc:sldMkLst>
        <pc:spChg chg="del">
          <ac:chgData name="IBRAHIM RUPAWALA" userId="16fe9d1623dd648b" providerId="LiveId" clId="{5B5F0741-5EE4-427F-91EE-F153BEFB06AC}" dt="2023-04-05T04:19:10.798" v="20905" actId="478"/>
          <ac:spMkLst>
            <pc:docMk/>
            <pc:sldMk cId="3207064670" sldId="305"/>
            <ac:spMk id="2" creationId="{19BD80D2-4A38-8A09-6B59-96312F17159D}"/>
          </ac:spMkLst>
        </pc:spChg>
        <pc:spChg chg="del">
          <ac:chgData name="IBRAHIM RUPAWALA" userId="16fe9d1623dd648b" providerId="LiveId" clId="{5B5F0741-5EE4-427F-91EE-F153BEFB06AC}" dt="2023-04-05T04:19:10.798" v="20905" actId="478"/>
          <ac:spMkLst>
            <pc:docMk/>
            <pc:sldMk cId="3207064670" sldId="305"/>
            <ac:spMk id="3" creationId="{2497709D-7B87-AFB9-185C-E277D2200F1B}"/>
          </ac:spMkLst>
        </pc:spChg>
        <pc:picChg chg="add mod">
          <ac:chgData name="IBRAHIM RUPAWALA" userId="16fe9d1623dd648b" providerId="LiveId" clId="{5B5F0741-5EE4-427F-91EE-F153BEFB06AC}" dt="2023-04-05T04:19:39.419" v="20911" actId="14100"/>
          <ac:picMkLst>
            <pc:docMk/>
            <pc:sldMk cId="3207064670" sldId="305"/>
            <ac:picMk id="5" creationId="{CD6D2FCB-645E-360A-077B-75591E9819BA}"/>
          </ac:picMkLst>
        </pc:picChg>
      </pc:sldChg>
      <pc:sldChg chg="add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1108029144" sldId="306"/>
        </pc:sldMkLst>
        <pc:spChg chg="mod">
          <ac:chgData name="IBRAHIM RUPAWALA" userId="16fe9d1623dd648b" providerId="LiveId" clId="{5B5F0741-5EE4-427F-91EE-F153BEFB06AC}" dt="2023-04-01T04:37:17.948" v="3899" actId="27636"/>
          <ac:spMkLst>
            <pc:docMk/>
            <pc:sldMk cId="1108029144" sldId="306"/>
            <ac:spMk id="2" creationId="{4CBC1D62-FF0E-B067-1029-D8C82CC805BF}"/>
          </ac:spMkLst>
        </pc:spChg>
        <pc:spChg chg="mod">
          <ac:chgData name="IBRAHIM RUPAWALA" userId="16fe9d1623dd648b" providerId="LiveId" clId="{5B5F0741-5EE4-427F-91EE-F153BEFB06AC}" dt="2023-04-02T08:59:58.922" v="11577" actId="20577"/>
          <ac:spMkLst>
            <pc:docMk/>
            <pc:sldMk cId="1108029144" sldId="306"/>
            <ac:spMk id="3" creationId="{9235761C-FAFA-745B-4424-9633847FFE30}"/>
          </ac:spMkLst>
        </pc:spChg>
        <pc:picChg chg="add mod">
          <ac:chgData name="IBRAHIM RUPAWALA" userId="16fe9d1623dd648b" providerId="LiveId" clId="{5B5F0741-5EE4-427F-91EE-F153BEFB06AC}" dt="2023-04-01T04:37:38.826" v="3903" actId="1076"/>
          <ac:picMkLst>
            <pc:docMk/>
            <pc:sldMk cId="1108029144" sldId="306"/>
            <ac:picMk id="5" creationId="{AB368177-1BBB-C9BB-C77B-E38174B70142}"/>
          </ac:picMkLst>
        </pc:picChg>
      </pc:sldChg>
      <pc:sldChg chg="addSp delSp modSp new mod">
        <pc:chgData name="IBRAHIM RUPAWALA" userId="16fe9d1623dd648b" providerId="LiveId" clId="{5B5F0741-5EE4-427F-91EE-F153BEFB06AC}" dt="2023-04-05T04:24:22.550" v="21010" actId="14100"/>
        <pc:sldMkLst>
          <pc:docMk/>
          <pc:sldMk cId="2043526135" sldId="306"/>
        </pc:sldMkLst>
        <pc:spChg chg="del">
          <ac:chgData name="IBRAHIM RUPAWALA" userId="16fe9d1623dd648b" providerId="LiveId" clId="{5B5F0741-5EE4-427F-91EE-F153BEFB06AC}" dt="2023-04-05T04:19:25.710" v="20908" actId="478"/>
          <ac:spMkLst>
            <pc:docMk/>
            <pc:sldMk cId="2043526135" sldId="306"/>
            <ac:spMk id="2" creationId="{1F30E7FC-8FF5-7EA7-199B-C9069BEF057A}"/>
          </ac:spMkLst>
        </pc:spChg>
        <pc:spChg chg="del">
          <ac:chgData name="IBRAHIM RUPAWALA" userId="16fe9d1623dd648b" providerId="LiveId" clId="{5B5F0741-5EE4-427F-91EE-F153BEFB06AC}" dt="2023-04-05T04:19:25.710" v="20908" actId="478"/>
          <ac:spMkLst>
            <pc:docMk/>
            <pc:sldMk cId="2043526135" sldId="306"/>
            <ac:spMk id="3" creationId="{0A067BB7-F024-8057-5315-2C65786A3426}"/>
          </ac:spMkLst>
        </pc:spChg>
        <pc:spChg chg="add mod">
          <ac:chgData name="IBRAHIM RUPAWALA" userId="16fe9d1623dd648b" providerId="LiveId" clId="{5B5F0741-5EE4-427F-91EE-F153BEFB06AC}" dt="2023-04-05T04:24:22.550" v="21010" actId="14100"/>
          <ac:spMkLst>
            <pc:docMk/>
            <pc:sldMk cId="2043526135" sldId="306"/>
            <ac:spMk id="6" creationId="{95807A90-5665-8A70-0577-A82A286E67CA}"/>
          </ac:spMkLst>
        </pc:spChg>
        <pc:picChg chg="add mod">
          <ac:chgData name="IBRAHIM RUPAWALA" userId="16fe9d1623dd648b" providerId="LiveId" clId="{5B5F0741-5EE4-427F-91EE-F153BEFB06AC}" dt="2023-04-05T04:23:42.954" v="20913" actId="1076"/>
          <ac:picMkLst>
            <pc:docMk/>
            <pc:sldMk cId="2043526135" sldId="306"/>
            <ac:picMk id="5" creationId="{48682EBA-53D0-DFF6-CE09-AAC14F105D28}"/>
          </ac:picMkLst>
        </pc:picChg>
      </pc:sldChg>
      <pc:sldChg chg="addSp add mod">
        <pc:chgData name="IBRAHIM RUPAWALA" userId="16fe9d1623dd648b" providerId="LiveId" clId="{5B5F0741-5EE4-427F-91EE-F153BEFB06AC}" dt="2023-04-05T04:25:08.319" v="21012" actId="22"/>
        <pc:sldMkLst>
          <pc:docMk/>
          <pc:sldMk cId="229924686" sldId="307"/>
        </pc:sldMkLst>
        <pc:picChg chg="add">
          <ac:chgData name="IBRAHIM RUPAWALA" userId="16fe9d1623dd648b" providerId="LiveId" clId="{5B5F0741-5EE4-427F-91EE-F153BEFB06AC}" dt="2023-04-05T04:25:08.319" v="21012" actId="22"/>
          <ac:picMkLst>
            <pc:docMk/>
            <pc:sldMk cId="229924686" sldId="307"/>
            <ac:picMk id="3" creationId="{5A1CA746-B8DD-0B11-3603-9BD6D15AEDEB}"/>
          </ac:picMkLst>
        </pc:picChg>
      </pc:sldChg>
      <pc:sldChg chg="addSp del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3689079299" sldId="307"/>
        </pc:sldMkLst>
        <pc:spChg chg="mod">
          <ac:chgData name="IBRAHIM RUPAWALA" userId="16fe9d1623dd648b" providerId="LiveId" clId="{5B5F0741-5EE4-427F-91EE-F153BEFB06AC}" dt="2023-04-01T04:41:04.635" v="3918" actId="20577"/>
          <ac:spMkLst>
            <pc:docMk/>
            <pc:sldMk cId="3689079299" sldId="307"/>
            <ac:spMk id="2" creationId="{4CBC1D62-FF0E-B067-1029-D8C82CC805BF}"/>
          </ac:spMkLst>
        </pc:spChg>
        <pc:spChg chg="mod">
          <ac:chgData name="IBRAHIM RUPAWALA" userId="16fe9d1623dd648b" providerId="LiveId" clId="{5B5F0741-5EE4-427F-91EE-F153BEFB06AC}" dt="2023-04-03T08:49:04.793" v="15594" actId="20577"/>
          <ac:spMkLst>
            <pc:docMk/>
            <pc:sldMk cId="3689079299" sldId="307"/>
            <ac:spMk id="3" creationId="{9235761C-FAFA-745B-4424-9633847FFE30}"/>
          </ac:spMkLst>
        </pc:spChg>
        <pc:spChg chg="add mod">
          <ac:chgData name="IBRAHIM RUPAWALA" userId="16fe9d1623dd648b" providerId="LiveId" clId="{5B5F0741-5EE4-427F-91EE-F153BEFB06AC}" dt="2023-04-01T05:02:12.181" v="4337" actId="20577"/>
          <ac:spMkLst>
            <pc:docMk/>
            <pc:sldMk cId="3689079299" sldId="307"/>
            <ac:spMk id="7" creationId="{6DB3D311-5A87-5B08-5D72-1532A77D25E3}"/>
          </ac:spMkLst>
        </pc:spChg>
        <pc:picChg chg="del">
          <ac:chgData name="IBRAHIM RUPAWALA" userId="16fe9d1623dd648b" providerId="LiveId" clId="{5B5F0741-5EE4-427F-91EE-F153BEFB06AC}" dt="2023-04-01T04:38:14.566" v="3915" actId="478"/>
          <ac:picMkLst>
            <pc:docMk/>
            <pc:sldMk cId="3689079299" sldId="307"/>
            <ac:picMk id="5" creationId="{AB368177-1BBB-C9BB-C77B-E38174B70142}"/>
          </ac:picMkLst>
        </pc:picChg>
        <pc:picChg chg="add mod">
          <ac:chgData name="IBRAHIM RUPAWALA" userId="16fe9d1623dd648b" providerId="LiveId" clId="{5B5F0741-5EE4-427F-91EE-F153BEFB06AC}" dt="2023-04-01T04:58:54.284" v="4024" actId="1076"/>
          <ac:picMkLst>
            <pc:docMk/>
            <pc:sldMk cId="3689079299" sldId="307"/>
            <ac:picMk id="6" creationId="{28246C63-1807-1DE4-6920-EBF83B666869}"/>
          </ac:picMkLst>
        </pc:picChg>
      </pc:sldChg>
      <pc:sldChg chg="addSp modSp add mod">
        <pc:chgData name="IBRAHIM RUPAWALA" userId="16fe9d1623dd648b" providerId="LiveId" clId="{5B5F0741-5EE4-427F-91EE-F153BEFB06AC}" dt="2023-04-05T04:29:05.573" v="21090" actId="20577"/>
        <pc:sldMkLst>
          <pc:docMk/>
          <pc:sldMk cId="511344785" sldId="308"/>
        </pc:sldMkLst>
        <pc:spChg chg="add mod">
          <ac:chgData name="IBRAHIM RUPAWALA" userId="16fe9d1623dd648b" providerId="LiveId" clId="{5B5F0741-5EE4-427F-91EE-F153BEFB06AC}" dt="2023-04-05T04:29:05.573" v="21090" actId="20577"/>
          <ac:spMkLst>
            <pc:docMk/>
            <pc:sldMk cId="511344785" sldId="308"/>
            <ac:spMk id="4" creationId="{4E21CEF8-4CE3-6300-4D5D-4B19A5F8C864}"/>
          </ac:spMkLst>
        </pc:spChg>
        <pc:picChg chg="add mod">
          <ac:chgData name="IBRAHIM RUPAWALA" userId="16fe9d1623dd648b" providerId="LiveId" clId="{5B5F0741-5EE4-427F-91EE-F153BEFB06AC}" dt="2023-04-05T04:28:33.710" v="21026" actId="1076"/>
          <ac:picMkLst>
            <pc:docMk/>
            <pc:sldMk cId="511344785" sldId="308"/>
            <ac:picMk id="3" creationId="{9624CC65-9494-F773-5AB2-7AFCB1C4524E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4046945191" sldId="308"/>
        </pc:sldMkLst>
        <pc:spChg chg="del">
          <ac:chgData name="IBRAHIM RUPAWALA" userId="16fe9d1623dd648b" providerId="LiveId" clId="{5B5F0741-5EE4-427F-91EE-F153BEFB06AC}" dt="2023-04-01T05:06:20.486" v="4339" actId="22"/>
          <ac:spMkLst>
            <pc:docMk/>
            <pc:sldMk cId="4046945191" sldId="308"/>
            <ac:spMk id="3" creationId="{9F60697B-1A01-CA9B-8377-ABCED2E7F265}"/>
          </ac:spMkLst>
        </pc:spChg>
        <pc:spChg chg="add mod">
          <ac:chgData name="IBRAHIM RUPAWALA" userId="16fe9d1623dd648b" providerId="LiveId" clId="{5B5F0741-5EE4-427F-91EE-F153BEFB06AC}" dt="2023-04-01T05:25:20.713" v="4635" actId="20577"/>
          <ac:spMkLst>
            <pc:docMk/>
            <pc:sldMk cId="4046945191" sldId="308"/>
            <ac:spMk id="6" creationId="{C3656E99-3311-B0A8-4954-1B29EFADE2E9}"/>
          </ac:spMkLst>
        </pc:spChg>
        <pc:picChg chg="add mod ord">
          <ac:chgData name="IBRAHIM RUPAWALA" userId="16fe9d1623dd648b" providerId="LiveId" clId="{5B5F0741-5EE4-427F-91EE-F153BEFB06AC}" dt="2023-04-01T05:07:17.416" v="4340" actId="1076"/>
          <ac:picMkLst>
            <pc:docMk/>
            <pc:sldMk cId="4046945191" sldId="308"/>
            <ac:picMk id="5" creationId="{0CDC3B3F-81EE-47FE-93F3-2E138AD7706E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86205182" sldId="309"/>
        </pc:sldMkLst>
        <pc:spChg chg="del">
          <ac:chgData name="IBRAHIM RUPAWALA" userId="16fe9d1623dd648b" providerId="LiveId" clId="{5B5F0741-5EE4-427F-91EE-F153BEFB06AC}" dt="2023-04-01T05:50:05.185" v="4640" actId="478"/>
          <ac:spMkLst>
            <pc:docMk/>
            <pc:sldMk cId="86205182" sldId="309"/>
            <ac:spMk id="2" creationId="{72906249-8DD0-E553-BEB8-12A1DAB41547}"/>
          </ac:spMkLst>
        </pc:spChg>
        <pc:spChg chg="del">
          <ac:chgData name="IBRAHIM RUPAWALA" userId="16fe9d1623dd648b" providerId="LiveId" clId="{5B5F0741-5EE4-427F-91EE-F153BEFB06AC}" dt="2023-04-01T05:25:32.396" v="4637" actId="22"/>
          <ac:spMkLst>
            <pc:docMk/>
            <pc:sldMk cId="86205182" sldId="309"/>
            <ac:spMk id="3" creationId="{89FC82D8-6B14-F79C-B327-5AA2309041BC}"/>
          </ac:spMkLst>
        </pc:spChg>
        <pc:spChg chg="add mod">
          <ac:chgData name="IBRAHIM RUPAWALA" userId="16fe9d1623dd648b" providerId="LiveId" clId="{5B5F0741-5EE4-427F-91EE-F153BEFB06AC}" dt="2023-04-01T05:52:49.004" v="4905" actId="20577"/>
          <ac:spMkLst>
            <pc:docMk/>
            <pc:sldMk cId="86205182" sldId="309"/>
            <ac:spMk id="6" creationId="{8A58AE7E-A0B0-3A8D-7912-A019F5B15548}"/>
          </ac:spMkLst>
        </pc:spChg>
        <pc:picChg chg="add mod ord">
          <ac:chgData name="IBRAHIM RUPAWALA" userId="16fe9d1623dd648b" providerId="LiveId" clId="{5B5F0741-5EE4-427F-91EE-F153BEFB06AC}" dt="2023-04-01T05:50:22.355" v="4643" actId="14100"/>
          <ac:picMkLst>
            <pc:docMk/>
            <pc:sldMk cId="86205182" sldId="309"/>
            <ac:picMk id="5" creationId="{77536124-FEFC-A952-92C0-09E9D465E8EB}"/>
          </ac:picMkLst>
        </pc:picChg>
        <pc:picChg chg="add mod">
          <ac:chgData name="IBRAHIM RUPAWALA" userId="16fe9d1623dd648b" providerId="LiveId" clId="{5B5F0741-5EE4-427F-91EE-F153BEFB06AC}" dt="2023-04-01T18:34:00.321" v="6658" actId="14100"/>
          <ac:picMkLst>
            <pc:docMk/>
            <pc:sldMk cId="86205182" sldId="309"/>
            <ac:picMk id="8" creationId="{FFF8D1E8-507B-F454-8F52-378203E10AB1}"/>
          </ac:picMkLst>
        </pc:picChg>
      </pc:sldChg>
      <pc:sldChg chg="addSp modSp add mod">
        <pc:chgData name="IBRAHIM RUPAWALA" userId="16fe9d1623dd648b" providerId="LiveId" clId="{5B5F0741-5EE4-427F-91EE-F153BEFB06AC}" dt="2023-04-05T04:36:22.167" v="21275" actId="20577"/>
        <pc:sldMkLst>
          <pc:docMk/>
          <pc:sldMk cId="246351270" sldId="309"/>
        </pc:sldMkLst>
        <pc:spChg chg="add mod">
          <ac:chgData name="IBRAHIM RUPAWALA" userId="16fe9d1623dd648b" providerId="LiveId" clId="{5B5F0741-5EE4-427F-91EE-F153BEFB06AC}" dt="2023-04-05T04:36:22.167" v="21275" actId="20577"/>
          <ac:spMkLst>
            <pc:docMk/>
            <pc:sldMk cId="246351270" sldId="309"/>
            <ac:spMk id="4" creationId="{CFDD48FF-5D29-F083-067E-EFCBCB87B5AA}"/>
          </ac:spMkLst>
        </pc:spChg>
        <pc:picChg chg="add mod">
          <ac:chgData name="IBRAHIM RUPAWALA" userId="16fe9d1623dd648b" providerId="LiveId" clId="{5B5F0741-5EE4-427F-91EE-F153BEFB06AC}" dt="2023-04-05T04:33:58.892" v="21091" actId="1076"/>
          <ac:picMkLst>
            <pc:docMk/>
            <pc:sldMk cId="246351270" sldId="309"/>
            <ac:picMk id="3" creationId="{EE645ACF-A425-E566-2D02-E399BFD298F4}"/>
          </ac:picMkLst>
        </pc:picChg>
      </pc:sldChg>
      <pc:sldChg chg="addSp modSp add mod">
        <pc:chgData name="IBRAHIM RUPAWALA" userId="16fe9d1623dd648b" providerId="LiveId" clId="{5B5F0741-5EE4-427F-91EE-F153BEFB06AC}" dt="2023-04-05T04:56:32.748" v="21581" actId="20577"/>
        <pc:sldMkLst>
          <pc:docMk/>
          <pc:sldMk cId="825800460" sldId="310"/>
        </pc:sldMkLst>
        <pc:spChg chg="add mod">
          <ac:chgData name="IBRAHIM RUPAWALA" userId="16fe9d1623dd648b" providerId="LiveId" clId="{5B5F0741-5EE4-427F-91EE-F153BEFB06AC}" dt="2023-04-05T04:56:32.748" v="21581" actId="20577"/>
          <ac:spMkLst>
            <pc:docMk/>
            <pc:sldMk cId="825800460" sldId="310"/>
            <ac:spMk id="4" creationId="{484B312E-05C7-3973-56C9-F79F526E8D62}"/>
          </ac:spMkLst>
        </pc:spChg>
        <pc:picChg chg="add mod">
          <ac:chgData name="IBRAHIM RUPAWALA" userId="16fe9d1623dd648b" providerId="LiveId" clId="{5B5F0741-5EE4-427F-91EE-F153BEFB06AC}" dt="2023-04-05T04:52:13.769" v="21276" actId="1076"/>
          <ac:picMkLst>
            <pc:docMk/>
            <pc:sldMk cId="825800460" sldId="310"/>
            <ac:picMk id="3" creationId="{72EE7815-6D6C-C5F8-B464-D0EF7A103783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537597457" sldId="310"/>
        </pc:sldMkLst>
        <pc:spChg chg="mod">
          <ac:chgData name="IBRAHIM RUPAWALA" userId="16fe9d1623dd648b" providerId="LiveId" clId="{5B5F0741-5EE4-427F-91EE-F153BEFB06AC}" dt="2023-04-01T06:58:02.250" v="5562" actId="20577"/>
          <ac:spMkLst>
            <pc:docMk/>
            <pc:sldMk cId="3537597457" sldId="310"/>
            <ac:spMk id="2" creationId="{03255782-62D9-B015-4309-B6EA28654544}"/>
          </ac:spMkLst>
        </pc:spChg>
        <pc:spChg chg="del">
          <ac:chgData name="IBRAHIM RUPAWALA" userId="16fe9d1623dd648b" providerId="LiveId" clId="{5B5F0741-5EE4-427F-91EE-F153BEFB06AC}" dt="2023-04-01T06:57:51.141" v="5541"/>
          <ac:spMkLst>
            <pc:docMk/>
            <pc:sldMk cId="3537597457" sldId="310"/>
            <ac:spMk id="3" creationId="{5DF1F999-B71C-A4E7-5656-A0FC653D4115}"/>
          </ac:spMkLst>
        </pc:spChg>
        <pc:picChg chg="add mod modCrop">
          <ac:chgData name="IBRAHIM RUPAWALA" userId="16fe9d1623dd648b" providerId="LiveId" clId="{5B5F0741-5EE4-427F-91EE-F153BEFB06AC}" dt="2023-04-03T09:00:51.038" v="15618" actId="14100"/>
          <ac:picMkLst>
            <pc:docMk/>
            <pc:sldMk cId="3537597457" sldId="310"/>
            <ac:picMk id="5" creationId="{068FBE4B-72C7-66B1-CFC7-873CA68A9603}"/>
          </ac:picMkLst>
        </pc:picChg>
      </pc:sldChg>
      <pc:sldChg chg="addSp del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3143404506" sldId="311"/>
        </pc:sldMkLst>
        <pc:spChg chg="add mod">
          <ac:chgData name="IBRAHIM RUPAWALA" userId="16fe9d1623dd648b" providerId="LiveId" clId="{5B5F0741-5EE4-427F-91EE-F153BEFB06AC}" dt="2023-04-01T18:35:36.530" v="6686" actId="1076"/>
          <ac:spMkLst>
            <pc:docMk/>
            <pc:sldMk cId="3143404506" sldId="311"/>
            <ac:spMk id="2" creationId="{8ADF2B9E-09DF-89B1-0585-E3147F608810}"/>
          </ac:spMkLst>
        </pc:spChg>
        <pc:spChg chg="add del mod">
          <ac:chgData name="IBRAHIM RUPAWALA" userId="16fe9d1623dd648b" providerId="LiveId" clId="{5B5F0741-5EE4-427F-91EE-F153BEFB06AC}" dt="2023-04-01T05:53:01.756" v="4908" actId="478"/>
          <ac:spMkLst>
            <pc:docMk/>
            <pc:sldMk cId="3143404506" sldId="311"/>
            <ac:spMk id="3" creationId="{6E8342EE-A54A-DB0C-55C4-E3C4F6FA7B89}"/>
          </ac:spMkLst>
        </pc:spChg>
        <pc:spChg chg="add mod">
          <ac:chgData name="IBRAHIM RUPAWALA" userId="16fe9d1623dd648b" providerId="LiveId" clId="{5B5F0741-5EE4-427F-91EE-F153BEFB06AC}" dt="2023-04-01T18:35:36.530" v="6686" actId="1076"/>
          <ac:spMkLst>
            <pc:docMk/>
            <pc:sldMk cId="3143404506" sldId="311"/>
            <ac:spMk id="3" creationId="{9FA5E217-843D-A1F1-AC27-9535D9CAE579}"/>
          </ac:spMkLst>
        </pc:spChg>
        <pc:spChg chg="mod">
          <ac:chgData name="IBRAHIM RUPAWALA" userId="16fe9d1623dd648b" providerId="LiveId" clId="{5B5F0741-5EE4-427F-91EE-F153BEFB06AC}" dt="2023-04-01T06:04:16.571" v="5310" actId="20577"/>
          <ac:spMkLst>
            <pc:docMk/>
            <pc:sldMk cId="3143404506" sldId="311"/>
            <ac:spMk id="6" creationId="{8A58AE7E-A0B0-3A8D-7912-A019F5B15548}"/>
          </ac:spMkLst>
        </pc:spChg>
        <pc:picChg chg="add mod modCrop">
          <ac:chgData name="IBRAHIM RUPAWALA" userId="16fe9d1623dd648b" providerId="LiveId" clId="{5B5F0741-5EE4-427F-91EE-F153BEFB06AC}" dt="2023-04-03T08:58:12.036" v="15602" actId="14100"/>
          <ac:picMkLst>
            <pc:docMk/>
            <pc:sldMk cId="3143404506" sldId="311"/>
            <ac:picMk id="4" creationId="{36D91B6E-D379-9E2E-6009-F9FD291E2634}"/>
          </ac:picMkLst>
        </pc:picChg>
        <pc:picChg chg="del">
          <ac:chgData name="IBRAHIM RUPAWALA" userId="16fe9d1623dd648b" providerId="LiveId" clId="{5B5F0741-5EE4-427F-91EE-F153BEFB06AC}" dt="2023-04-01T05:52:59.754" v="4907" actId="478"/>
          <ac:picMkLst>
            <pc:docMk/>
            <pc:sldMk cId="3143404506" sldId="311"/>
            <ac:picMk id="5" creationId="{77536124-FEFC-A952-92C0-09E9D465E8EB}"/>
          </ac:picMkLst>
        </pc:picChg>
        <pc:picChg chg="add mod modCrop">
          <ac:chgData name="IBRAHIM RUPAWALA" userId="16fe9d1623dd648b" providerId="LiveId" clId="{5B5F0741-5EE4-427F-91EE-F153BEFB06AC}" dt="2023-04-01T06:57:03.093" v="5533" actId="14100"/>
          <ac:picMkLst>
            <pc:docMk/>
            <pc:sldMk cId="3143404506" sldId="311"/>
            <ac:picMk id="7" creationId="{6BA1D7D6-E33D-F94C-BF96-A69F5385A999}"/>
          </ac:picMkLst>
        </pc:picChg>
      </pc:sldChg>
      <pc:sldChg chg="addSp add mod">
        <pc:chgData name="IBRAHIM RUPAWALA" userId="16fe9d1623dd648b" providerId="LiveId" clId="{5B5F0741-5EE4-427F-91EE-F153BEFB06AC}" dt="2023-04-05T04:26:18.516" v="21024" actId="22"/>
        <pc:sldMkLst>
          <pc:docMk/>
          <pc:sldMk cId="3387677620" sldId="311"/>
        </pc:sldMkLst>
        <pc:picChg chg="add">
          <ac:chgData name="IBRAHIM RUPAWALA" userId="16fe9d1623dd648b" providerId="LiveId" clId="{5B5F0741-5EE4-427F-91EE-F153BEFB06AC}" dt="2023-04-05T04:26:18.516" v="21024" actId="22"/>
          <ac:picMkLst>
            <pc:docMk/>
            <pc:sldMk cId="3387677620" sldId="311"/>
            <ac:picMk id="3" creationId="{7E0613A8-AF7B-D7E9-9ACC-720819CD6089}"/>
          </ac:picMkLst>
        </pc:picChg>
      </pc:sldChg>
      <pc:sldChg chg="add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511909173" sldId="312"/>
        </pc:sldMkLst>
        <pc:spChg chg="mod">
          <ac:chgData name="IBRAHIM RUPAWALA" userId="16fe9d1623dd648b" providerId="LiveId" clId="{5B5F0741-5EE4-427F-91EE-F153BEFB06AC}" dt="2023-04-01T06:05:27.651" v="5354" actId="20577"/>
          <ac:spMkLst>
            <pc:docMk/>
            <pc:sldMk cId="511909173" sldId="312"/>
            <ac:spMk id="2" creationId="{8790A8EB-8EC8-8CEE-E128-F44E167F8720}"/>
          </ac:spMkLst>
        </pc:spChg>
        <pc:spChg chg="mod">
          <ac:chgData name="IBRAHIM RUPAWALA" userId="16fe9d1623dd648b" providerId="LiveId" clId="{5B5F0741-5EE4-427F-91EE-F153BEFB06AC}" dt="2023-04-01T06:57:30.468" v="5540" actId="14100"/>
          <ac:spMkLst>
            <pc:docMk/>
            <pc:sldMk cId="511909173" sldId="312"/>
            <ac:spMk id="3" creationId="{B4B017FB-6384-EF59-DFCA-CB2AD3A474FF}"/>
          </ac:spMkLst>
        </pc:spChg>
        <pc:picChg chg="add mod modCrop">
          <ac:chgData name="IBRAHIM RUPAWALA" userId="16fe9d1623dd648b" providerId="LiveId" clId="{5B5F0741-5EE4-427F-91EE-F153BEFB06AC}" dt="2023-04-03T09:00:09.182" v="15610" actId="14100"/>
          <ac:picMkLst>
            <pc:docMk/>
            <pc:sldMk cId="511909173" sldId="312"/>
            <ac:picMk id="5" creationId="{4830FFB5-D0E9-F798-8866-5659D42A5048}"/>
          </ac:picMkLst>
        </pc:picChg>
      </pc:sldChg>
      <pc:sldChg chg="addSp modSp add mod">
        <pc:chgData name="IBRAHIM RUPAWALA" userId="16fe9d1623dd648b" providerId="LiveId" clId="{5B5F0741-5EE4-427F-91EE-F153BEFB06AC}" dt="2023-04-05T05:36:57.622" v="21925" actId="1076"/>
        <pc:sldMkLst>
          <pc:docMk/>
          <pc:sldMk cId="1061066947" sldId="312"/>
        </pc:sldMkLst>
        <pc:spChg chg="add mod">
          <ac:chgData name="IBRAHIM RUPAWALA" userId="16fe9d1623dd648b" providerId="LiveId" clId="{5B5F0741-5EE4-427F-91EE-F153BEFB06AC}" dt="2023-04-05T05:36:57.622" v="21925" actId="1076"/>
          <ac:spMkLst>
            <pc:docMk/>
            <pc:sldMk cId="1061066947" sldId="312"/>
            <ac:spMk id="4" creationId="{B2DFF8ED-19BC-367B-9DB6-0B4A6243B321}"/>
          </ac:spMkLst>
        </pc:spChg>
        <pc:picChg chg="add mod">
          <ac:chgData name="IBRAHIM RUPAWALA" userId="16fe9d1623dd648b" providerId="LiveId" clId="{5B5F0741-5EE4-427F-91EE-F153BEFB06AC}" dt="2023-04-05T05:36:15.494" v="21808" actId="1076"/>
          <ac:picMkLst>
            <pc:docMk/>
            <pc:sldMk cId="1061066947" sldId="312"/>
            <ac:picMk id="3" creationId="{77718BBE-04F8-C86C-68A4-AC6D240969C4}"/>
          </ac:picMkLst>
        </pc:picChg>
      </pc:sldChg>
      <pc:sldChg chg="addSp del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1540995545" sldId="313"/>
        </pc:sldMkLst>
        <pc:spChg chg="add del mod">
          <ac:chgData name="IBRAHIM RUPAWALA" userId="16fe9d1623dd648b" providerId="LiveId" clId="{5B5F0741-5EE4-427F-91EE-F153BEFB06AC}" dt="2023-04-01T06:58:23.849" v="5565"/>
          <ac:spMkLst>
            <pc:docMk/>
            <pc:sldMk cId="1540995545" sldId="313"/>
            <ac:spMk id="4" creationId="{9B549AC7-60D5-EBA1-7419-F794C2D77D39}"/>
          </ac:spMkLst>
        </pc:spChg>
        <pc:picChg chg="del">
          <ac:chgData name="IBRAHIM RUPAWALA" userId="16fe9d1623dd648b" providerId="LiveId" clId="{5B5F0741-5EE4-427F-91EE-F153BEFB06AC}" dt="2023-04-01T06:58:08.001" v="5564" actId="478"/>
          <ac:picMkLst>
            <pc:docMk/>
            <pc:sldMk cId="1540995545" sldId="313"/>
            <ac:picMk id="5" creationId="{068FBE4B-72C7-66B1-CFC7-873CA68A9603}"/>
          </ac:picMkLst>
        </pc:picChg>
        <pc:picChg chg="add mod modCrop">
          <ac:chgData name="IBRAHIM RUPAWALA" userId="16fe9d1623dd648b" providerId="LiveId" clId="{5B5F0741-5EE4-427F-91EE-F153BEFB06AC}" dt="2023-04-03T09:01:41.909" v="15624" actId="14100"/>
          <ac:picMkLst>
            <pc:docMk/>
            <pc:sldMk cId="1540995545" sldId="313"/>
            <ac:picMk id="7" creationId="{1D094BFB-B11E-BC88-919F-5F88C62E308F}"/>
          </ac:picMkLst>
        </pc:picChg>
      </pc:sldChg>
      <pc:sldChg chg="addSp add mod">
        <pc:chgData name="IBRAHIM RUPAWALA" userId="16fe9d1623dd648b" providerId="LiveId" clId="{5B5F0741-5EE4-427F-91EE-F153BEFB06AC}" dt="2023-04-05T05:01:12.671" v="21582" actId="22"/>
        <pc:sldMkLst>
          <pc:docMk/>
          <pc:sldMk cId="2853346853" sldId="313"/>
        </pc:sldMkLst>
        <pc:picChg chg="add">
          <ac:chgData name="IBRAHIM RUPAWALA" userId="16fe9d1623dd648b" providerId="LiveId" clId="{5B5F0741-5EE4-427F-91EE-F153BEFB06AC}" dt="2023-04-05T05:01:12.671" v="21582" actId="22"/>
          <ac:picMkLst>
            <pc:docMk/>
            <pc:sldMk cId="2853346853" sldId="313"/>
            <ac:picMk id="3" creationId="{73A618F2-414F-B548-48D9-D6E63E7B52AA}"/>
          </ac:picMkLst>
        </pc:picChg>
      </pc:sldChg>
      <pc:sldChg chg="addSp del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2588455750" sldId="314"/>
        </pc:sldMkLst>
        <pc:spChg chg="add del mod">
          <ac:chgData name="IBRAHIM RUPAWALA" userId="16fe9d1623dd648b" providerId="LiveId" clId="{5B5F0741-5EE4-427F-91EE-F153BEFB06AC}" dt="2023-04-01T06:58:43.248" v="5568"/>
          <ac:spMkLst>
            <pc:docMk/>
            <pc:sldMk cId="2588455750" sldId="314"/>
            <ac:spMk id="4" creationId="{3E36E4A4-AC16-5939-4663-CDB669D45297}"/>
          </ac:spMkLst>
        </pc:spChg>
        <pc:picChg chg="add mod modCrop">
          <ac:chgData name="IBRAHIM RUPAWALA" userId="16fe9d1623dd648b" providerId="LiveId" clId="{5B5F0741-5EE4-427F-91EE-F153BEFB06AC}" dt="2023-04-03T09:02:38.293" v="15630" actId="14100"/>
          <ac:picMkLst>
            <pc:docMk/>
            <pc:sldMk cId="2588455750" sldId="314"/>
            <ac:picMk id="6" creationId="{AA531F08-5680-4CD0-167F-21D9FABA4023}"/>
          </ac:picMkLst>
        </pc:picChg>
        <pc:picChg chg="del">
          <ac:chgData name="IBRAHIM RUPAWALA" userId="16fe9d1623dd648b" providerId="LiveId" clId="{5B5F0741-5EE4-427F-91EE-F153BEFB06AC}" dt="2023-04-01T06:58:42.065" v="5567" actId="478"/>
          <ac:picMkLst>
            <pc:docMk/>
            <pc:sldMk cId="2588455750" sldId="314"/>
            <ac:picMk id="7" creationId="{1D094BFB-B11E-BC88-919F-5F88C62E308F}"/>
          </ac:picMkLst>
        </pc:picChg>
      </pc:sldChg>
      <pc:sldChg chg="addSp modSp add mod">
        <pc:chgData name="IBRAHIM RUPAWALA" userId="16fe9d1623dd648b" providerId="LiveId" clId="{5B5F0741-5EE4-427F-91EE-F153BEFB06AC}" dt="2023-04-05T05:32:37.604" v="21807" actId="20577"/>
        <pc:sldMkLst>
          <pc:docMk/>
          <pc:sldMk cId="2697069736" sldId="314"/>
        </pc:sldMkLst>
        <pc:spChg chg="add mod">
          <ac:chgData name="IBRAHIM RUPAWALA" userId="16fe9d1623dd648b" providerId="LiveId" clId="{5B5F0741-5EE4-427F-91EE-F153BEFB06AC}" dt="2023-04-05T05:32:37.604" v="21807" actId="20577"/>
          <ac:spMkLst>
            <pc:docMk/>
            <pc:sldMk cId="2697069736" sldId="314"/>
            <ac:spMk id="4" creationId="{80043DE4-211C-951E-15DF-7B5AD00582CD}"/>
          </ac:spMkLst>
        </pc:spChg>
        <pc:picChg chg="add mod">
          <ac:chgData name="IBRAHIM RUPAWALA" userId="16fe9d1623dd648b" providerId="LiveId" clId="{5B5F0741-5EE4-427F-91EE-F153BEFB06AC}" dt="2023-04-05T05:10:27.630" v="21584" actId="1076"/>
          <ac:picMkLst>
            <pc:docMk/>
            <pc:sldMk cId="2697069736" sldId="314"/>
            <ac:picMk id="3" creationId="{9A826E49-2C9E-254A-46AF-5088FC9A5509}"/>
          </ac:picMkLst>
        </pc:picChg>
      </pc:sldChg>
      <pc:sldChg chg="addSp add mod">
        <pc:chgData name="IBRAHIM RUPAWALA" userId="16fe9d1623dd648b" providerId="LiveId" clId="{5B5F0741-5EE4-427F-91EE-F153BEFB06AC}" dt="2023-04-05T05:13:07.678" v="21675" actId="22"/>
        <pc:sldMkLst>
          <pc:docMk/>
          <pc:sldMk cId="793175381" sldId="315"/>
        </pc:sldMkLst>
        <pc:picChg chg="add">
          <ac:chgData name="IBRAHIM RUPAWALA" userId="16fe9d1623dd648b" providerId="LiveId" clId="{5B5F0741-5EE4-427F-91EE-F153BEFB06AC}" dt="2023-04-05T05:13:07.678" v="21675" actId="22"/>
          <ac:picMkLst>
            <pc:docMk/>
            <pc:sldMk cId="793175381" sldId="315"/>
            <ac:picMk id="3" creationId="{3953FEBE-3AAC-73F0-8188-E6BA2CD06261}"/>
          </ac:picMkLst>
        </pc:picChg>
      </pc:sldChg>
      <pc:sldChg chg="addSp del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2636504795" sldId="315"/>
        </pc:sldMkLst>
        <pc:spChg chg="add del mod">
          <ac:chgData name="IBRAHIM RUPAWALA" userId="16fe9d1623dd648b" providerId="LiveId" clId="{5B5F0741-5EE4-427F-91EE-F153BEFB06AC}" dt="2023-04-01T06:59:07.296" v="5571"/>
          <ac:spMkLst>
            <pc:docMk/>
            <pc:sldMk cId="2636504795" sldId="315"/>
            <ac:spMk id="4" creationId="{9829771C-4C40-F078-8464-FD3C3752D336}"/>
          </ac:spMkLst>
        </pc:spChg>
        <pc:picChg chg="del">
          <ac:chgData name="IBRAHIM RUPAWALA" userId="16fe9d1623dd648b" providerId="LiveId" clId="{5B5F0741-5EE4-427F-91EE-F153BEFB06AC}" dt="2023-04-01T06:58:49.320" v="5570" actId="478"/>
          <ac:picMkLst>
            <pc:docMk/>
            <pc:sldMk cId="2636504795" sldId="315"/>
            <ac:picMk id="6" creationId="{AA531F08-5680-4CD0-167F-21D9FABA4023}"/>
          </ac:picMkLst>
        </pc:picChg>
        <pc:picChg chg="add mod modCrop">
          <ac:chgData name="IBRAHIM RUPAWALA" userId="16fe9d1623dd648b" providerId="LiveId" clId="{5B5F0741-5EE4-427F-91EE-F153BEFB06AC}" dt="2023-04-03T09:03:24.528" v="15638" actId="14100"/>
          <ac:picMkLst>
            <pc:docMk/>
            <pc:sldMk cId="2636504795" sldId="315"/>
            <ac:picMk id="7" creationId="{152E3284-435C-55C7-25EA-847C5CA62C16}"/>
          </ac:picMkLst>
        </pc:picChg>
        <pc:picChg chg="add mod">
          <ac:chgData name="IBRAHIM RUPAWALA" userId="16fe9d1623dd648b" providerId="LiveId" clId="{5B5F0741-5EE4-427F-91EE-F153BEFB06AC}" dt="2023-04-01T06:59:21.860" v="5573"/>
          <ac:picMkLst>
            <pc:docMk/>
            <pc:sldMk cId="2636504795" sldId="315"/>
            <ac:picMk id="8" creationId="{6F640B9E-7B73-7E5D-EE16-4CD2C56C587E}"/>
          </ac:picMkLst>
        </pc:picChg>
      </pc:sldChg>
      <pc:sldChg chg="addSp del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2683471352" sldId="316"/>
        </pc:sldMkLst>
        <pc:spChg chg="add del mod">
          <ac:chgData name="IBRAHIM RUPAWALA" userId="16fe9d1623dd648b" providerId="LiveId" clId="{5B5F0741-5EE4-427F-91EE-F153BEFB06AC}" dt="2023-04-01T06:59:27.122" v="5576"/>
          <ac:spMkLst>
            <pc:docMk/>
            <pc:sldMk cId="2683471352" sldId="316"/>
            <ac:spMk id="4" creationId="{294BFAF1-CFA0-FF1B-309E-1A678852DF62}"/>
          </ac:spMkLst>
        </pc:spChg>
        <pc:picChg chg="add mod modCrop">
          <ac:chgData name="IBRAHIM RUPAWALA" userId="16fe9d1623dd648b" providerId="LiveId" clId="{5B5F0741-5EE4-427F-91EE-F153BEFB06AC}" dt="2023-04-03T09:03:53.592" v="15644" actId="14100"/>
          <ac:picMkLst>
            <pc:docMk/>
            <pc:sldMk cId="2683471352" sldId="316"/>
            <ac:picMk id="6" creationId="{D78EC8D3-91C7-9FD7-5713-381B7071CF72}"/>
          </ac:picMkLst>
        </pc:picChg>
        <pc:picChg chg="del">
          <ac:chgData name="IBRAHIM RUPAWALA" userId="16fe9d1623dd648b" providerId="LiveId" clId="{5B5F0741-5EE4-427F-91EE-F153BEFB06AC}" dt="2023-04-01T06:59:25.656" v="5575" actId="478"/>
          <ac:picMkLst>
            <pc:docMk/>
            <pc:sldMk cId="2683471352" sldId="316"/>
            <ac:picMk id="7" creationId="{152E3284-435C-55C7-25EA-847C5CA62C16}"/>
          </ac:picMkLst>
        </pc:picChg>
      </pc:sldChg>
      <pc:sldChg chg="addSp delSp modSp add mod">
        <pc:chgData name="IBRAHIM RUPAWALA" userId="16fe9d1623dd648b" providerId="LiveId" clId="{5B5F0741-5EE4-427F-91EE-F153BEFB06AC}" dt="2023-04-05T07:41:42.478" v="22000" actId="14100"/>
        <pc:sldMkLst>
          <pc:docMk/>
          <pc:sldMk cId="3886675931" sldId="316"/>
        </pc:sldMkLst>
        <pc:spChg chg="add mod">
          <ac:chgData name="IBRAHIM RUPAWALA" userId="16fe9d1623dd648b" providerId="LiveId" clId="{5B5F0741-5EE4-427F-91EE-F153BEFB06AC}" dt="2023-04-05T07:41:42.478" v="22000" actId="14100"/>
          <ac:spMkLst>
            <pc:docMk/>
            <pc:sldMk cId="3886675931" sldId="316"/>
            <ac:spMk id="6" creationId="{5EF4E3F0-BCAB-8ABA-AD71-0405E1B97E0E}"/>
          </ac:spMkLst>
        </pc:spChg>
        <pc:picChg chg="add del">
          <ac:chgData name="IBRAHIM RUPAWALA" userId="16fe9d1623dd648b" providerId="LiveId" clId="{5B5F0741-5EE4-427F-91EE-F153BEFB06AC}" dt="2023-04-05T05:13:46.801" v="21677" actId="478"/>
          <ac:picMkLst>
            <pc:docMk/>
            <pc:sldMk cId="3886675931" sldId="316"/>
            <ac:picMk id="3" creationId="{8C2FED70-76D4-3250-CAF1-86432FB36859}"/>
          </ac:picMkLst>
        </pc:picChg>
        <pc:picChg chg="add mod">
          <ac:chgData name="IBRAHIM RUPAWALA" userId="16fe9d1623dd648b" providerId="LiveId" clId="{5B5F0741-5EE4-427F-91EE-F153BEFB06AC}" dt="2023-04-05T07:40:08.799" v="21926" actId="1076"/>
          <ac:picMkLst>
            <pc:docMk/>
            <pc:sldMk cId="3886675931" sldId="316"/>
            <ac:picMk id="5" creationId="{60B11B52-FCC0-6B66-D551-21AACB15D2A4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166078919" sldId="317"/>
        </pc:sldMkLst>
        <pc:spChg chg="del">
          <ac:chgData name="IBRAHIM RUPAWALA" userId="16fe9d1623dd648b" providerId="LiveId" clId="{5B5F0741-5EE4-427F-91EE-F153BEFB06AC}" dt="2023-04-01T08:38:11.400" v="5578" actId="22"/>
          <ac:spMkLst>
            <pc:docMk/>
            <pc:sldMk cId="166078919" sldId="317"/>
            <ac:spMk id="3" creationId="{A0E72370-5CCB-E2C3-464C-ED8F1B3177EF}"/>
          </ac:spMkLst>
        </pc:spChg>
        <pc:spChg chg="add mod">
          <ac:chgData name="IBRAHIM RUPAWALA" userId="16fe9d1623dd648b" providerId="LiveId" clId="{5B5F0741-5EE4-427F-91EE-F153BEFB06AC}" dt="2023-04-01T08:45:40.231" v="5933" actId="20577"/>
          <ac:spMkLst>
            <pc:docMk/>
            <pc:sldMk cId="166078919" sldId="317"/>
            <ac:spMk id="6" creationId="{D565086D-E8EA-794E-E854-4BF2F0FC899D}"/>
          </ac:spMkLst>
        </pc:spChg>
        <pc:picChg chg="add mod ord">
          <ac:chgData name="IBRAHIM RUPAWALA" userId="16fe9d1623dd648b" providerId="LiveId" clId="{5B5F0741-5EE4-427F-91EE-F153BEFB06AC}" dt="2023-04-01T08:39:06.427" v="5579" actId="1076"/>
          <ac:picMkLst>
            <pc:docMk/>
            <pc:sldMk cId="166078919" sldId="317"/>
            <ac:picMk id="5" creationId="{A8C33A99-B721-0D4F-9B5B-17A09C7803DA}"/>
          </ac:picMkLst>
        </pc:picChg>
      </pc:sldChg>
      <pc:sldChg chg="addSp add mod">
        <pc:chgData name="IBRAHIM RUPAWALA" userId="16fe9d1623dd648b" providerId="LiveId" clId="{5B5F0741-5EE4-427F-91EE-F153BEFB06AC}" dt="2023-04-05T05:14:09.067" v="21691" actId="22"/>
        <pc:sldMkLst>
          <pc:docMk/>
          <pc:sldMk cId="2221923333" sldId="317"/>
        </pc:sldMkLst>
        <pc:picChg chg="add">
          <ac:chgData name="IBRAHIM RUPAWALA" userId="16fe9d1623dd648b" providerId="LiveId" clId="{5B5F0741-5EE4-427F-91EE-F153BEFB06AC}" dt="2023-04-05T05:14:09.067" v="21691" actId="22"/>
          <ac:picMkLst>
            <pc:docMk/>
            <pc:sldMk cId="2221923333" sldId="317"/>
            <ac:picMk id="3" creationId="{C718E759-CF0B-3ACE-B9C0-80F136DEF8C4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177407604" sldId="318"/>
        </pc:sldMkLst>
        <pc:spChg chg="del">
          <ac:chgData name="IBRAHIM RUPAWALA" userId="16fe9d1623dd648b" providerId="LiveId" clId="{5B5F0741-5EE4-427F-91EE-F153BEFB06AC}" dt="2023-04-01T08:45:53.131" v="5935" actId="22"/>
          <ac:spMkLst>
            <pc:docMk/>
            <pc:sldMk cId="177407604" sldId="318"/>
            <ac:spMk id="3" creationId="{D58AC0AF-A8F7-56C1-4278-D03CBABA3E95}"/>
          </ac:spMkLst>
        </pc:spChg>
        <pc:picChg chg="add mod ord">
          <ac:chgData name="IBRAHIM RUPAWALA" userId="16fe9d1623dd648b" providerId="LiveId" clId="{5B5F0741-5EE4-427F-91EE-F153BEFB06AC}" dt="2023-04-01T08:45:53.131" v="5935" actId="22"/>
          <ac:picMkLst>
            <pc:docMk/>
            <pc:sldMk cId="177407604" sldId="318"/>
            <ac:picMk id="5" creationId="{8230ABEA-D1E9-E2E3-4CFC-997BF5970396}"/>
          </ac:picMkLst>
        </pc:picChg>
      </pc:sldChg>
      <pc:sldChg chg="addSp modSp add mod">
        <pc:chgData name="IBRAHIM RUPAWALA" userId="16fe9d1623dd648b" providerId="LiveId" clId="{5B5F0741-5EE4-427F-91EE-F153BEFB06AC}" dt="2023-04-05T07:58:05.899" v="22043" actId="1076"/>
        <pc:sldMkLst>
          <pc:docMk/>
          <pc:sldMk cId="237464062" sldId="318"/>
        </pc:sldMkLst>
        <pc:spChg chg="add mod">
          <ac:chgData name="IBRAHIM RUPAWALA" userId="16fe9d1623dd648b" providerId="LiveId" clId="{5B5F0741-5EE4-427F-91EE-F153BEFB06AC}" dt="2023-04-05T07:58:05.899" v="22043" actId="1076"/>
          <ac:spMkLst>
            <pc:docMk/>
            <pc:sldMk cId="237464062" sldId="318"/>
            <ac:spMk id="4" creationId="{61240DFA-B857-A17F-4FF0-B0001DE34C09}"/>
          </ac:spMkLst>
        </pc:spChg>
        <pc:picChg chg="add mod">
          <ac:chgData name="IBRAHIM RUPAWALA" userId="16fe9d1623dd648b" providerId="LiveId" clId="{5B5F0741-5EE4-427F-91EE-F153BEFB06AC}" dt="2023-04-05T07:57:34.788" v="22001" actId="1076"/>
          <ac:picMkLst>
            <pc:docMk/>
            <pc:sldMk cId="237464062" sldId="318"/>
            <ac:picMk id="3" creationId="{D9CCB0EB-E222-A45E-38F7-7A0C90CAA02A}"/>
          </ac:picMkLst>
        </pc:picChg>
      </pc:sldChg>
      <pc:sldChg chg="addSp modSp add mod">
        <pc:chgData name="IBRAHIM RUPAWALA" userId="16fe9d1623dd648b" providerId="LiveId" clId="{5B5F0741-5EE4-427F-91EE-F153BEFB06AC}" dt="2023-04-05T08:04:17.478" v="22208" actId="20577"/>
        <pc:sldMkLst>
          <pc:docMk/>
          <pc:sldMk cId="894114000" sldId="319"/>
        </pc:sldMkLst>
        <pc:spChg chg="add mod">
          <ac:chgData name="IBRAHIM RUPAWALA" userId="16fe9d1623dd648b" providerId="LiveId" clId="{5B5F0741-5EE4-427F-91EE-F153BEFB06AC}" dt="2023-04-05T08:04:17.478" v="22208" actId="20577"/>
          <ac:spMkLst>
            <pc:docMk/>
            <pc:sldMk cId="894114000" sldId="319"/>
            <ac:spMk id="4" creationId="{A07DE66C-34B2-B43A-0200-1A939C6AFEC6}"/>
          </ac:spMkLst>
        </pc:spChg>
        <pc:picChg chg="add mod">
          <ac:chgData name="IBRAHIM RUPAWALA" userId="16fe9d1623dd648b" providerId="LiveId" clId="{5B5F0741-5EE4-427F-91EE-F153BEFB06AC}" dt="2023-04-05T08:00:06.997" v="22045" actId="1076"/>
          <ac:picMkLst>
            <pc:docMk/>
            <pc:sldMk cId="894114000" sldId="319"/>
            <ac:picMk id="3" creationId="{B0FCB5E8-EF5E-DDAD-013A-F38387A61F55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995590046" sldId="319"/>
        </pc:sldMkLst>
        <pc:spChg chg="mod">
          <ac:chgData name="IBRAHIM RUPAWALA" userId="16fe9d1623dd648b" providerId="LiveId" clId="{5B5F0741-5EE4-427F-91EE-F153BEFB06AC}" dt="2023-04-01T08:55:40.747" v="6059" actId="20577"/>
          <ac:spMkLst>
            <pc:docMk/>
            <pc:sldMk cId="3995590046" sldId="319"/>
            <ac:spMk id="2" creationId="{0112A6A6-3ADB-5E0F-FAA3-814B89E0F536}"/>
          </ac:spMkLst>
        </pc:spChg>
        <pc:spChg chg="del">
          <ac:chgData name="IBRAHIM RUPAWALA" userId="16fe9d1623dd648b" providerId="LiveId" clId="{5B5F0741-5EE4-427F-91EE-F153BEFB06AC}" dt="2023-04-01T08:46:17.217" v="5937" actId="22"/>
          <ac:spMkLst>
            <pc:docMk/>
            <pc:sldMk cId="3995590046" sldId="319"/>
            <ac:spMk id="3" creationId="{4D043731-547C-0375-97EA-F2B15B74CBBE}"/>
          </ac:spMkLst>
        </pc:spChg>
        <pc:spChg chg="add mod">
          <ac:chgData name="IBRAHIM RUPAWALA" userId="16fe9d1623dd648b" providerId="LiveId" clId="{5B5F0741-5EE4-427F-91EE-F153BEFB06AC}" dt="2023-04-01T08:48:35.913" v="6048" actId="20577"/>
          <ac:spMkLst>
            <pc:docMk/>
            <pc:sldMk cId="3995590046" sldId="319"/>
            <ac:spMk id="6" creationId="{28581D4D-AF4C-420E-7D15-62140A99CA67}"/>
          </ac:spMkLst>
        </pc:spChg>
        <pc:picChg chg="add mod ord">
          <ac:chgData name="IBRAHIM RUPAWALA" userId="16fe9d1623dd648b" providerId="LiveId" clId="{5B5F0741-5EE4-427F-91EE-F153BEFB06AC}" dt="2023-04-01T08:46:54.684" v="5938" actId="1076"/>
          <ac:picMkLst>
            <pc:docMk/>
            <pc:sldMk cId="3995590046" sldId="319"/>
            <ac:picMk id="5" creationId="{C315A19C-AC3F-0338-1043-5019A047F66E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1459779981" sldId="320"/>
        </pc:sldMkLst>
        <pc:spChg chg="del">
          <ac:chgData name="IBRAHIM RUPAWALA" userId="16fe9d1623dd648b" providerId="LiveId" clId="{5B5F0741-5EE4-427F-91EE-F153BEFB06AC}" dt="2023-04-01T08:56:06.752" v="6061" actId="22"/>
          <ac:spMkLst>
            <pc:docMk/>
            <pc:sldMk cId="1459779981" sldId="320"/>
            <ac:spMk id="3" creationId="{21AFB62B-ABD2-8986-0C80-3A5D9DF3F128}"/>
          </ac:spMkLst>
        </pc:spChg>
        <pc:picChg chg="add mod ord">
          <ac:chgData name="IBRAHIM RUPAWALA" userId="16fe9d1623dd648b" providerId="LiveId" clId="{5B5F0741-5EE4-427F-91EE-F153BEFB06AC}" dt="2023-04-01T08:56:06.752" v="6061" actId="22"/>
          <ac:picMkLst>
            <pc:docMk/>
            <pc:sldMk cId="1459779981" sldId="320"/>
            <ac:picMk id="5" creationId="{559BD34C-FDB2-9043-B3D2-34D9A565E987}"/>
          </ac:picMkLst>
        </pc:picChg>
      </pc:sldChg>
      <pc:sldChg chg="addSp modSp add mod">
        <pc:chgData name="IBRAHIM RUPAWALA" userId="16fe9d1623dd648b" providerId="LiveId" clId="{5B5F0741-5EE4-427F-91EE-F153BEFB06AC}" dt="2023-04-05T08:11:21.972" v="22492" actId="20577"/>
        <pc:sldMkLst>
          <pc:docMk/>
          <pc:sldMk cId="3158533903" sldId="320"/>
        </pc:sldMkLst>
        <pc:spChg chg="add mod">
          <ac:chgData name="IBRAHIM RUPAWALA" userId="16fe9d1623dd648b" providerId="LiveId" clId="{5B5F0741-5EE4-427F-91EE-F153BEFB06AC}" dt="2023-04-05T08:11:21.972" v="22492" actId="20577"/>
          <ac:spMkLst>
            <pc:docMk/>
            <pc:sldMk cId="3158533903" sldId="320"/>
            <ac:spMk id="4" creationId="{6A3529ED-0668-5F81-0FA4-A23FD014174B}"/>
          </ac:spMkLst>
        </pc:spChg>
        <pc:picChg chg="add mod">
          <ac:chgData name="IBRAHIM RUPAWALA" userId="16fe9d1623dd648b" providerId="LiveId" clId="{5B5F0741-5EE4-427F-91EE-F153BEFB06AC}" dt="2023-04-05T08:08:47.810" v="22209" actId="1076"/>
          <ac:picMkLst>
            <pc:docMk/>
            <pc:sldMk cId="3158533903" sldId="320"/>
            <ac:picMk id="3" creationId="{D1672446-A71E-2038-7F11-B7768102764A}"/>
          </ac:picMkLst>
        </pc:picChg>
      </pc:sldChg>
      <pc:sldChg chg="addSp add mod">
        <pc:chgData name="IBRAHIM RUPAWALA" userId="16fe9d1623dd648b" providerId="LiveId" clId="{5B5F0741-5EE4-427F-91EE-F153BEFB06AC}" dt="2023-04-05T05:15:37.102" v="21695" actId="22"/>
        <pc:sldMkLst>
          <pc:docMk/>
          <pc:sldMk cId="2496039866" sldId="321"/>
        </pc:sldMkLst>
        <pc:picChg chg="add">
          <ac:chgData name="IBRAHIM RUPAWALA" userId="16fe9d1623dd648b" providerId="LiveId" clId="{5B5F0741-5EE4-427F-91EE-F153BEFB06AC}" dt="2023-04-05T05:15:37.102" v="21695" actId="22"/>
          <ac:picMkLst>
            <pc:docMk/>
            <pc:sldMk cId="2496039866" sldId="321"/>
            <ac:picMk id="3" creationId="{48D7E5D3-8081-5B64-708B-847725CECDB6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4125793291" sldId="321"/>
        </pc:sldMkLst>
        <pc:spChg chg="del">
          <ac:chgData name="IBRAHIM RUPAWALA" userId="16fe9d1623dd648b" providerId="LiveId" clId="{5B5F0741-5EE4-427F-91EE-F153BEFB06AC}" dt="2023-04-01T08:56:19.266" v="6063" actId="22"/>
          <ac:spMkLst>
            <pc:docMk/>
            <pc:sldMk cId="4125793291" sldId="321"/>
            <ac:spMk id="3" creationId="{2721A203-D2E4-E69C-7CA9-750826C5081A}"/>
          </ac:spMkLst>
        </pc:spChg>
        <pc:spChg chg="add mod">
          <ac:chgData name="IBRAHIM RUPAWALA" userId="16fe9d1623dd648b" providerId="LiveId" clId="{5B5F0741-5EE4-427F-91EE-F153BEFB06AC}" dt="2023-04-01T08:58:29.996" v="6186" actId="1076"/>
          <ac:spMkLst>
            <pc:docMk/>
            <pc:sldMk cId="4125793291" sldId="321"/>
            <ac:spMk id="6" creationId="{2B53CF76-9846-37E0-6BEE-E460EBBFD31C}"/>
          </ac:spMkLst>
        </pc:spChg>
        <pc:picChg chg="add mod ord">
          <ac:chgData name="IBRAHIM RUPAWALA" userId="16fe9d1623dd648b" providerId="LiveId" clId="{5B5F0741-5EE4-427F-91EE-F153BEFB06AC}" dt="2023-04-01T08:56:19.266" v="6063" actId="22"/>
          <ac:picMkLst>
            <pc:docMk/>
            <pc:sldMk cId="4125793291" sldId="321"/>
            <ac:picMk id="5" creationId="{EA2338E5-FEB5-7B69-1ECB-7DB583A3C4D9}"/>
          </ac:picMkLst>
        </pc:picChg>
      </pc:sldChg>
      <pc:sldChg chg="addSp modSp add mod">
        <pc:chgData name="IBRAHIM RUPAWALA" userId="16fe9d1623dd648b" providerId="LiveId" clId="{5B5F0741-5EE4-427F-91EE-F153BEFB06AC}" dt="2023-04-05T08:18:45.861" v="22518" actId="20577"/>
        <pc:sldMkLst>
          <pc:docMk/>
          <pc:sldMk cId="1507809521" sldId="322"/>
        </pc:sldMkLst>
        <pc:spChg chg="add mod">
          <ac:chgData name="IBRAHIM RUPAWALA" userId="16fe9d1623dd648b" providerId="LiveId" clId="{5B5F0741-5EE4-427F-91EE-F153BEFB06AC}" dt="2023-04-05T08:18:45.861" v="22518" actId="20577"/>
          <ac:spMkLst>
            <pc:docMk/>
            <pc:sldMk cId="1507809521" sldId="322"/>
            <ac:spMk id="4" creationId="{543A1CB3-C5CC-355C-CB2A-D27A0AB81C8C}"/>
          </ac:spMkLst>
        </pc:spChg>
        <pc:picChg chg="add mod">
          <ac:chgData name="IBRAHIM RUPAWALA" userId="16fe9d1623dd648b" providerId="LiveId" clId="{5B5F0741-5EE4-427F-91EE-F153BEFB06AC}" dt="2023-04-05T08:15:49.752" v="22493" actId="1076"/>
          <ac:picMkLst>
            <pc:docMk/>
            <pc:sldMk cId="1507809521" sldId="322"/>
            <ac:picMk id="3" creationId="{75E503E5-5356-1DE6-0BF7-6EBBC2B56C5C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4168711522" sldId="322"/>
        </pc:sldMkLst>
        <pc:spChg chg="del">
          <ac:chgData name="IBRAHIM RUPAWALA" userId="16fe9d1623dd648b" providerId="LiveId" clId="{5B5F0741-5EE4-427F-91EE-F153BEFB06AC}" dt="2023-04-01T08:57:02.286" v="6065" actId="22"/>
          <ac:spMkLst>
            <pc:docMk/>
            <pc:sldMk cId="4168711522" sldId="322"/>
            <ac:spMk id="3" creationId="{3D9943C4-3D42-7F89-DB39-91DCA0D176DC}"/>
          </ac:spMkLst>
        </pc:spChg>
        <pc:picChg chg="add mod ord">
          <ac:chgData name="IBRAHIM RUPAWALA" userId="16fe9d1623dd648b" providerId="LiveId" clId="{5B5F0741-5EE4-427F-91EE-F153BEFB06AC}" dt="2023-04-01T08:57:02.286" v="6065" actId="22"/>
          <ac:picMkLst>
            <pc:docMk/>
            <pc:sldMk cId="4168711522" sldId="322"/>
            <ac:picMk id="5" creationId="{FC3AFDD9-6261-19C7-D34A-35EF14701C5D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1688109363" sldId="323"/>
        </pc:sldMkLst>
        <pc:spChg chg="del">
          <ac:chgData name="IBRAHIM RUPAWALA" userId="16fe9d1623dd648b" providerId="LiveId" clId="{5B5F0741-5EE4-427F-91EE-F153BEFB06AC}" dt="2023-04-01T08:59:52.271" v="6188" actId="22"/>
          <ac:spMkLst>
            <pc:docMk/>
            <pc:sldMk cId="1688109363" sldId="323"/>
            <ac:spMk id="3" creationId="{BAFD27B8-6884-BD9F-7009-56E399F1C7A4}"/>
          </ac:spMkLst>
        </pc:spChg>
        <pc:spChg chg="add mod">
          <ac:chgData name="IBRAHIM RUPAWALA" userId="16fe9d1623dd648b" providerId="LiveId" clId="{5B5F0741-5EE4-427F-91EE-F153BEFB06AC}" dt="2023-04-01T18:29:58.688" v="6657" actId="20577"/>
          <ac:spMkLst>
            <pc:docMk/>
            <pc:sldMk cId="1688109363" sldId="323"/>
            <ac:spMk id="6" creationId="{676C7203-06BD-7335-0360-E810F1110FB3}"/>
          </ac:spMkLst>
        </pc:spChg>
        <pc:spChg chg="add mod">
          <ac:chgData name="IBRAHIM RUPAWALA" userId="16fe9d1623dd648b" providerId="LiveId" clId="{5B5F0741-5EE4-427F-91EE-F153BEFB06AC}" dt="2023-04-01T18:52:29.228" v="7133" actId="20577"/>
          <ac:spMkLst>
            <pc:docMk/>
            <pc:sldMk cId="1688109363" sldId="323"/>
            <ac:spMk id="7" creationId="{AEFDA3CE-CA1E-4CFF-A251-5D02FF4D28D2}"/>
          </ac:spMkLst>
        </pc:spChg>
        <pc:picChg chg="add mod ord">
          <ac:chgData name="IBRAHIM RUPAWALA" userId="16fe9d1623dd648b" providerId="LiveId" clId="{5B5F0741-5EE4-427F-91EE-F153BEFB06AC}" dt="2023-04-01T18:42:42.186" v="6688" actId="1076"/>
          <ac:picMkLst>
            <pc:docMk/>
            <pc:sldMk cId="1688109363" sldId="323"/>
            <ac:picMk id="5" creationId="{0F68D823-289E-13E1-3BA4-BB2AE460156A}"/>
          </ac:picMkLst>
        </pc:picChg>
      </pc:sldChg>
      <pc:sldChg chg="addSp add mod">
        <pc:chgData name="IBRAHIM RUPAWALA" userId="16fe9d1623dd648b" providerId="LiveId" clId="{5B5F0741-5EE4-427F-91EE-F153BEFB06AC}" dt="2023-04-05T05:16:41.641" v="21697" actId="22"/>
        <pc:sldMkLst>
          <pc:docMk/>
          <pc:sldMk cId="3354414409" sldId="323"/>
        </pc:sldMkLst>
        <pc:picChg chg="add">
          <ac:chgData name="IBRAHIM RUPAWALA" userId="16fe9d1623dd648b" providerId="LiveId" clId="{5B5F0741-5EE4-427F-91EE-F153BEFB06AC}" dt="2023-04-05T05:16:41.641" v="21697" actId="22"/>
          <ac:picMkLst>
            <pc:docMk/>
            <pc:sldMk cId="3354414409" sldId="323"/>
            <ac:picMk id="3" creationId="{F32FB173-1020-73DF-09BA-707EE28B933B}"/>
          </ac:picMkLst>
        </pc:picChg>
      </pc:sldChg>
      <pc:sldChg chg="modSp new del mod">
        <pc:chgData name="IBRAHIM RUPAWALA" userId="16fe9d1623dd648b" providerId="LiveId" clId="{5B5F0741-5EE4-427F-91EE-F153BEFB06AC}" dt="2023-04-04T19:14:19.277" v="16687" actId="2696"/>
        <pc:sldMkLst>
          <pc:docMk/>
          <pc:sldMk cId="2358430657" sldId="324"/>
        </pc:sldMkLst>
        <pc:spChg chg="mod">
          <ac:chgData name="IBRAHIM RUPAWALA" userId="16fe9d1623dd648b" providerId="LiveId" clId="{5B5F0741-5EE4-427F-91EE-F153BEFB06AC}" dt="2023-04-01T19:19:49.961" v="7936" actId="20577"/>
          <ac:spMkLst>
            <pc:docMk/>
            <pc:sldMk cId="2358430657" sldId="324"/>
            <ac:spMk id="3" creationId="{C08FC829-A890-8062-79EF-C3934DECBA5F}"/>
          </ac:spMkLst>
        </pc:spChg>
      </pc:sldChg>
      <pc:sldChg chg="addSp add mod">
        <pc:chgData name="IBRAHIM RUPAWALA" userId="16fe9d1623dd648b" providerId="LiveId" clId="{5B5F0741-5EE4-427F-91EE-F153BEFB06AC}" dt="2023-04-05T05:16:52.333" v="21698" actId="22"/>
        <pc:sldMkLst>
          <pc:docMk/>
          <pc:sldMk cId="2399151423" sldId="324"/>
        </pc:sldMkLst>
        <pc:picChg chg="add">
          <ac:chgData name="IBRAHIM RUPAWALA" userId="16fe9d1623dd648b" providerId="LiveId" clId="{5B5F0741-5EE4-427F-91EE-F153BEFB06AC}" dt="2023-04-05T05:16:52.333" v="21698" actId="22"/>
          <ac:picMkLst>
            <pc:docMk/>
            <pc:sldMk cId="2399151423" sldId="324"/>
            <ac:picMk id="3" creationId="{F4507EC6-7159-EFA3-1DFA-CFAEE6DB012E}"/>
          </ac:picMkLst>
        </pc:picChg>
      </pc:sldChg>
      <pc:sldChg chg="addSp add mod">
        <pc:chgData name="IBRAHIM RUPAWALA" userId="16fe9d1623dd648b" providerId="LiveId" clId="{5B5F0741-5EE4-427F-91EE-F153BEFB06AC}" dt="2023-04-05T05:17:02.294" v="21699" actId="22"/>
        <pc:sldMkLst>
          <pc:docMk/>
          <pc:sldMk cId="3831433153" sldId="325"/>
        </pc:sldMkLst>
        <pc:picChg chg="add">
          <ac:chgData name="IBRAHIM RUPAWALA" userId="16fe9d1623dd648b" providerId="LiveId" clId="{5B5F0741-5EE4-427F-91EE-F153BEFB06AC}" dt="2023-04-05T05:17:02.294" v="21699" actId="22"/>
          <ac:picMkLst>
            <pc:docMk/>
            <pc:sldMk cId="3831433153" sldId="325"/>
            <ac:picMk id="3" creationId="{DCC975F8-6010-97CD-74C1-070F3462287C}"/>
          </ac:picMkLst>
        </pc:picChg>
      </pc:sldChg>
      <pc:sldChg chg="modSp new del mod ord">
        <pc:chgData name="IBRAHIM RUPAWALA" userId="16fe9d1623dd648b" providerId="LiveId" clId="{5B5F0741-5EE4-427F-91EE-F153BEFB06AC}" dt="2023-04-04T19:14:19.277" v="16687" actId="2696"/>
        <pc:sldMkLst>
          <pc:docMk/>
          <pc:sldMk cId="4009662702" sldId="325"/>
        </pc:sldMkLst>
        <pc:spChg chg="mod">
          <ac:chgData name="IBRAHIM RUPAWALA" userId="16fe9d1623dd648b" providerId="LiveId" clId="{5B5F0741-5EE4-427F-91EE-F153BEFB06AC}" dt="2023-04-02T08:34:31.086" v="11534" actId="20577"/>
          <ac:spMkLst>
            <pc:docMk/>
            <pc:sldMk cId="4009662702" sldId="325"/>
            <ac:spMk id="2" creationId="{714ABB0B-663B-3869-7C62-3DD2052EE788}"/>
          </ac:spMkLst>
        </pc:spChg>
        <pc:spChg chg="mod">
          <ac:chgData name="IBRAHIM RUPAWALA" userId="16fe9d1623dd648b" providerId="LiveId" clId="{5B5F0741-5EE4-427F-91EE-F153BEFB06AC}" dt="2023-04-02T08:33:04.852" v="11503" actId="21"/>
          <ac:spMkLst>
            <pc:docMk/>
            <pc:sldMk cId="4009662702" sldId="325"/>
            <ac:spMk id="3" creationId="{AD041784-9ABB-1767-6724-DF91EFE950B8}"/>
          </ac:spMkLst>
        </pc:spChg>
      </pc:sldChg>
      <pc:sldChg chg="addSp add mod">
        <pc:chgData name="IBRAHIM RUPAWALA" userId="16fe9d1623dd648b" providerId="LiveId" clId="{5B5F0741-5EE4-427F-91EE-F153BEFB06AC}" dt="2023-04-05T05:17:11.999" v="21700" actId="22"/>
        <pc:sldMkLst>
          <pc:docMk/>
          <pc:sldMk cId="169813631" sldId="326"/>
        </pc:sldMkLst>
        <pc:picChg chg="add">
          <ac:chgData name="IBRAHIM RUPAWALA" userId="16fe9d1623dd648b" providerId="LiveId" clId="{5B5F0741-5EE4-427F-91EE-F153BEFB06AC}" dt="2023-04-05T05:17:11.999" v="21700" actId="22"/>
          <ac:picMkLst>
            <pc:docMk/>
            <pc:sldMk cId="169813631" sldId="326"/>
            <ac:picMk id="3" creationId="{5C3F5988-2E1A-1E7B-02A9-66BFC5E9A828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2045427321" sldId="326"/>
        </pc:sldMkLst>
        <pc:spChg chg="del">
          <ac:chgData name="IBRAHIM RUPAWALA" userId="16fe9d1623dd648b" providerId="LiveId" clId="{5B5F0741-5EE4-427F-91EE-F153BEFB06AC}" dt="2023-04-01T21:23:14.623" v="8047" actId="22"/>
          <ac:spMkLst>
            <pc:docMk/>
            <pc:sldMk cId="2045427321" sldId="326"/>
            <ac:spMk id="3" creationId="{B0ADEB11-5780-9125-6A42-01AA0BA5ED8D}"/>
          </ac:spMkLst>
        </pc:spChg>
        <pc:picChg chg="add mod ord">
          <ac:chgData name="IBRAHIM RUPAWALA" userId="16fe9d1623dd648b" providerId="LiveId" clId="{5B5F0741-5EE4-427F-91EE-F153BEFB06AC}" dt="2023-04-01T21:23:14.623" v="8047" actId="22"/>
          <ac:picMkLst>
            <pc:docMk/>
            <pc:sldMk cId="2045427321" sldId="326"/>
            <ac:picMk id="5" creationId="{2A420C78-A0C2-D9D7-20CF-C271CDD73CC0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636623259" sldId="327"/>
        </pc:sldMkLst>
        <pc:spChg chg="del">
          <ac:chgData name="IBRAHIM RUPAWALA" userId="16fe9d1623dd648b" providerId="LiveId" clId="{5B5F0741-5EE4-427F-91EE-F153BEFB06AC}" dt="2023-04-01T21:24:36.113" v="8049" actId="22"/>
          <ac:spMkLst>
            <pc:docMk/>
            <pc:sldMk cId="3636623259" sldId="327"/>
            <ac:spMk id="3" creationId="{672F7FF3-1A88-95F3-99DF-470EE715A10D}"/>
          </ac:spMkLst>
        </pc:spChg>
        <pc:picChg chg="add mod ord">
          <ac:chgData name="IBRAHIM RUPAWALA" userId="16fe9d1623dd648b" providerId="LiveId" clId="{5B5F0741-5EE4-427F-91EE-F153BEFB06AC}" dt="2023-04-01T21:24:36.113" v="8049" actId="22"/>
          <ac:picMkLst>
            <pc:docMk/>
            <pc:sldMk cId="3636623259" sldId="327"/>
            <ac:picMk id="5" creationId="{FB260859-D434-50FE-BC34-BE51F3C5DAA6}"/>
          </ac:picMkLst>
        </pc:picChg>
      </pc:sldChg>
      <pc:sldChg chg="addSp add mod">
        <pc:chgData name="IBRAHIM RUPAWALA" userId="16fe9d1623dd648b" providerId="LiveId" clId="{5B5F0741-5EE4-427F-91EE-F153BEFB06AC}" dt="2023-04-05T05:17:22.686" v="21701" actId="22"/>
        <pc:sldMkLst>
          <pc:docMk/>
          <pc:sldMk cId="3659132954" sldId="327"/>
        </pc:sldMkLst>
        <pc:picChg chg="add">
          <ac:chgData name="IBRAHIM RUPAWALA" userId="16fe9d1623dd648b" providerId="LiveId" clId="{5B5F0741-5EE4-427F-91EE-F153BEFB06AC}" dt="2023-04-05T05:17:22.686" v="21701" actId="22"/>
          <ac:picMkLst>
            <pc:docMk/>
            <pc:sldMk cId="3659132954" sldId="327"/>
            <ac:picMk id="3" creationId="{3EA3D3AB-AB2C-A06E-B351-3942E1878660}"/>
          </ac:picMkLst>
        </pc:picChg>
      </pc:sldChg>
      <pc:sldChg chg="addSp add mod">
        <pc:chgData name="IBRAHIM RUPAWALA" userId="16fe9d1623dd648b" providerId="LiveId" clId="{5B5F0741-5EE4-427F-91EE-F153BEFB06AC}" dt="2023-04-05T05:17:33.632" v="21702" actId="22"/>
        <pc:sldMkLst>
          <pc:docMk/>
          <pc:sldMk cId="2034508540" sldId="328"/>
        </pc:sldMkLst>
        <pc:picChg chg="add">
          <ac:chgData name="IBRAHIM RUPAWALA" userId="16fe9d1623dd648b" providerId="LiveId" clId="{5B5F0741-5EE4-427F-91EE-F153BEFB06AC}" dt="2023-04-05T05:17:33.632" v="21702" actId="22"/>
          <ac:picMkLst>
            <pc:docMk/>
            <pc:sldMk cId="2034508540" sldId="328"/>
            <ac:picMk id="3" creationId="{4086BAAB-E89C-8B7A-7655-773FEDC34D3A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533109863" sldId="328"/>
        </pc:sldMkLst>
        <pc:spChg chg="del">
          <ac:chgData name="IBRAHIM RUPAWALA" userId="16fe9d1623dd648b" providerId="LiveId" clId="{5B5F0741-5EE4-427F-91EE-F153BEFB06AC}" dt="2023-04-01T21:24:59.395" v="8051" actId="22"/>
          <ac:spMkLst>
            <pc:docMk/>
            <pc:sldMk cId="3533109863" sldId="328"/>
            <ac:spMk id="3" creationId="{8AE49C7C-97BD-9FCC-6C39-F34E742B9A73}"/>
          </ac:spMkLst>
        </pc:spChg>
        <pc:picChg chg="add mod ord">
          <ac:chgData name="IBRAHIM RUPAWALA" userId="16fe9d1623dd648b" providerId="LiveId" clId="{5B5F0741-5EE4-427F-91EE-F153BEFB06AC}" dt="2023-04-01T21:25:39.077" v="8053" actId="14100"/>
          <ac:picMkLst>
            <pc:docMk/>
            <pc:sldMk cId="3533109863" sldId="328"/>
            <ac:picMk id="5" creationId="{875D25CC-C213-F176-C252-E226F3A776D1}"/>
          </ac:picMkLst>
        </pc:picChg>
        <pc:picChg chg="add mod">
          <ac:chgData name="IBRAHIM RUPAWALA" userId="16fe9d1623dd648b" providerId="LiveId" clId="{5B5F0741-5EE4-427F-91EE-F153BEFB06AC}" dt="2023-04-01T21:25:53.287" v="8058" actId="14100"/>
          <ac:picMkLst>
            <pc:docMk/>
            <pc:sldMk cId="3533109863" sldId="328"/>
            <ac:picMk id="7" creationId="{5C6EFA67-98D3-2EED-9D44-7335E6102BFF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60805493" sldId="329"/>
        </pc:sldMkLst>
        <pc:spChg chg="del">
          <ac:chgData name="IBRAHIM RUPAWALA" userId="16fe9d1623dd648b" providerId="LiveId" clId="{5B5F0741-5EE4-427F-91EE-F153BEFB06AC}" dt="2023-04-01T21:27:22.033" v="8060" actId="22"/>
          <ac:spMkLst>
            <pc:docMk/>
            <pc:sldMk cId="60805493" sldId="329"/>
            <ac:spMk id="3" creationId="{1402393D-D534-1CCE-0842-0D240EE18903}"/>
          </ac:spMkLst>
        </pc:spChg>
        <pc:picChg chg="add mod ord">
          <ac:chgData name="IBRAHIM RUPAWALA" userId="16fe9d1623dd648b" providerId="LiveId" clId="{5B5F0741-5EE4-427F-91EE-F153BEFB06AC}" dt="2023-04-01T21:27:22.033" v="8060" actId="22"/>
          <ac:picMkLst>
            <pc:docMk/>
            <pc:sldMk cId="60805493" sldId="329"/>
            <ac:picMk id="5" creationId="{9DBDCF2B-9C12-EE0B-82F7-27ECED479517}"/>
          </ac:picMkLst>
        </pc:picChg>
      </pc:sldChg>
      <pc:sldChg chg="addSp delSp new mod">
        <pc:chgData name="IBRAHIM RUPAWALA" userId="16fe9d1623dd648b" providerId="LiveId" clId="{5B5F0741-5EE4-427F-91EE-F153BEFB06AC}" dt="2023-04-05T05:17:52.500" v="21705" actId="22"/>
        <pc:sldMkLst>
          <pc:docMk/>
          <pc:sldMk cId="3972313183" sldId="329"/>
        </pc:sldMkLst>
        <pc:spChg chg="del">
          <ac:chgData name="IBRAHIM RUPAWALA" userId="16fe9d1623dd648b" providerId="LiveId" clId="{5B5F0741-5EE4-427F-91EE-F153BEFB06AC}" dt="2023-04-05T05:17:51.392" v="21704" actId="478"/>
          <ac:spMkLst>
            <pc:docMk/>
            <pc:sldMk cId="3972313183" sldId="329"/>
            <ac:spMk id="2" creationId="{E705AF56-AD89-4899-5358-D85EAB531AF4}"/>
          </ac:spMkLst>
        </pc:spChg>
        <pc:spChg chg="del">
          <ac:chgData name="IBRAHIM RUPAWALA" userId="16fe9d1623dd648b" providerId="LiveId" clId="{5B5F0741-5EE4-427F-91EE-F153BEFB06AC}" dt="2023-04-05T05:17:51.392" v="21704" actId="478"/>
          <ac:spMkLst>
            <pc:docMk/>
            <pc:sldMk cId="3972313183" sldId="329"/>
            <ac:spMk id="3" creationId="{B445D162-8347-7C27-42E3-5E3FDB3698BC}"/>
          </ac:spMkLst>
        </pc:spChg>
        <pc:picChg chg="add">
          <ac:chgData name="IBRAHIM RUPAWALA" userId="16fe9d1623dd648b" providerId="LiveId" clId="{5B5F0741-5EE4-427F-91EE-F153BEFB06AC}" dt="2023-04-05T05:17:52.500" v="21705" actId="22"/>
          <ac:picMkLst>
            <pc:docMk/>
            <pc:sldMk cId="3972313183" sldId="329"/>
            <ac:picMk id="5" creationId="{B0A39120-2835-2BB5-0632-01E3D9BB4CE2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983551896" sldId="330"/>
        </pc:sldMkLst>
        <pc:spChg chg="del">
          <ac:chgData name="IBRAHIM RUPAWALA" userId="16fe9d1623dd648b" providerId="LiveId" clId="{5B5F0741-5EE4-427F-91EE-F153BEFB06AC}" dt="2023-04-01T21:28:40.218" v="8062" actId="22"/>
          <ac:spMkLst>
            <pc:docMk/>
            <pc:sldMk cId="983551896" sldId="330"/>
            <ac:spMk id="3" creationId="{1B7F8474-B9A4-CE3D-C504-B41C769DA33E}"/>
          </ac:spMkLst>
        </pc:spChg>
        <pc:picChg chg="add mod ord">
          <ac:chgData name="IBRAHIM RUPAWALA" userId="16fe9d1623dd648b" providerId="LiveId" clId="{5B5F0741-5EE4-427F-91EE-F153BEFB06AC}" dt="2023-04-01T21:28:40.218" v="8062" actId="22"/>
          <ac:picMkLst>
            <pc:docMk/>
            <pc:sldMk cId="983551896" sldId="330"/>
            <ac:picMk id="5" creationId="{1E1B467E-8EE4-90A5-2B72-EC9BDB1ACA07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651033567" sldId="331"/>
        </pc:sldMkLst>
        <pc:spChg chg="del">
          <ac:chgData name="IBRAHIM RUPAWALA" userId="16fe9d1623dd648b" providerId="LiveId" clId="{5B5F0741-5EE4-427F-91EE-F153BEFB06AC}" dt="2023-04-01T21:30:24.048" v="8064" actId="22"/>
          <ac:spMkLst>
            <pc:docMk/>
            <pc:sldMk cId="651033567" sldId="331"/>
            <ac:spMk id="3" creationId="{7D9C8C32-3214-231E-1CEF-64E315FF8573}"/>
          </ac:spMkLst>
        </pc:spChg>
        <pc:picChg chg="add mod ord">
          <ac:chgData name="IBRAHIM RUPAWALA" userId="16fe9d1623dd648b" providerId="LiveId" clId="{5B5F0741-5EE4-427F-91EE-F153BEFB06AC}" dt="2023-04-01T21:30:24.048" v="8064" actId="22"/>
          <ac:picMkLst>
            <pc:docMk/>
            <pc:sldMk cId="651033567" sldId="331"/>
            <ac:picMk id="5" creationId="{1927EEB1-5535-831C-E80B-98F52F7361F6}"/>
          </ac:picMkLst>
        </pc:picChg>
      </pc:sldChg>
      <pc:sldChg chg="add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2074959961" sldId="332"/>
        </pc:sldMkLst>
        <pc:spChg chg="mod">
          <ac:chgData name="IBRAHIM RUPAWALA" userId="16fe9d1623dd648b" providerId="LiveId" clId="{5B5F0741-5EE4-427F-91EE-F153BEFB06AC}" dt="2023-04-01T21:36:26.223" v="8281" actId="1076"/>
          <ac:spMkLst>
            <pc:docMk/>
            <pc:sldMk cId="2074959961" sldId="332"/>
            <ac:spMk id="2" creationId="{8562AA19-093F-9DF5-7341-E19E9291C7F2}"/>
          </ac:spMkLst>
        </pc:spChg>
        <pc:spChg chg="mod">
          <ac:chgData name="IBRAHIM RUPAWALA" userId="16fe9d1623dd648b" providerId="LiveId" clId="{5B5F0741-5EE4-427F-91EE-F153BEFB06AC}" dt="2023-04-01T21:36:23.584" v="8280" actId="1076"/>
          <ac:spMkLst>
            <pc:docMk/>
            <pc:sldMk cId="2074959961" sldId="332"/>
            <ac:spMk id="3" creationId="{A9F40A28-D24A-C8F3-E810-A8358851B1F5}"/>
          </ac:spMkLst>
        </pc:spChg>
        <pc:picChg chg="add mod">
          <ac:chgData name="IBRAHIM RUPAWALA" userId="16fe9d1623dd648b" providerId="LiveId" clId="{5B5F0741-5EE4-427F-91EE-F153BEFB06AC}" dt="2023-04-01T21:36:28.625" v="8282" actId="14100"/>
          <ac:picMkLst>
            <pc:docMk/>
            <pc:sldMk cId="2074959961" sldId="332"/>
            <ac:picMk id="5" creationId="{F1265828-9A4B-B764-B9D2-4EC8CF7E2DBE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987290968" sldId="333"/>
        </pc:sldMkLst>
        <pc:spChg chg="del">
          <ac:chgData name="IBRAHIM RUPAWALA" userId="16fe9d1623dd648b" providerId="LiveId" clId="{5B5F0741-5EE4-427F-91EE-F153BEFB06AC}" dt="2023-04-01T21:37:53.667" v="8283" actId="22"/>
          <ac:spMkLst>
            <pc:docMk/>
            <pc:sldMk cId="3987290968" sldId="333"/>
            <ac:spMk id="3" creationId="{4FF4620A-FE46-2E71-F542-A3614EE787AA}"/>
          </ac:spMkLst>
        </pc:spChg>
        <pc:picChg chg="add mod ord">
          <ac:chgData name="IBRAHIM RUPAWALA" userId="16fe9d1623dd648b" providerId="LiveId" clId="{5B5F0741-5EE4-427F-91EE-F153BEFB06AC}" dt="2023-04-01T21:37:53.667" v="8283" actId="22"/>
          <ac:picMkLst>
            <pc:docMk/>
            <pc:sldMk cId="3987290968" sldId="333"/>
            <ac:picMk id="5" creationId="{55F91B2A-3EC6-E58F-1B72-495BD6707EA5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1436870540" sldId="334"/>
        </pc:sldMkLst>
        <pc:spChg chg="del">
          <ac:chgData name="IBRAHIM RUPAWALA" userId="16fe9d1623dd648b" providerId="LiveId" clId="{5B5F0741-5EE4-427F-91EE-F153BEFB06AC}" dt="2023-04-01T21:38:14.771" v="8285" actId="22"/>
          <ac:spMkLst>
            <pc:docMk/>
            <pc:sldMk cId="1436870540" sldId="334"/>
            <ac:spMk id="3" creationId="{AE14115F-0FD5-2C7E-61F4-3B685659E994}"/>
          </ac:spMkLst>
        </pc:spChg>
        <pc:picChg chg="add mod ord">
          <ac:chgData name="IBRAHIM RUPAWALA" userId="16fe9d1623dd648b" providerId="LiveId" clId="{5B5F0741-5EE4-427F-91EE-F153BEFB06AC}" dt="2023-04-01T21:38:14.771" v="8285" actId="22"/>
          <ac:picMkLst>
            <pc:docMk/>
            <pc:sldMk cId="1436870540" sldId="334"/>
            <ac:picMk id="5" creationId="{750C5479-DA33-B63F-A73C-35938DE70B36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1247065234" sldId="335"/>
        </pc:sldMkLst>
        <pc:spChg chg="del">
          <ac:chgData name="IBRAHIM RUPAWALA" userId="16fe9d1623dd648b" providerId="LiveId" clId="{5B5F0741-5EE4-427F-91EE-F153BEFB06AC}" dt="2023-04-01T21:40:37.172" v="8287" actId="22"/>
          <ac:spMkLst>
            <pc:docMk/>
            <pc:sldMk cId="1247065234" sldId="335"/>
            <ac:spMk id="3" creationId="{36CBC076-3F82-A47A-53F8-BA6B8200C555}"/>
          </ac:spMkLst>
        </pc:spChg>
        <pc:picChg chg="add mod ord">
          <ac:chgData name="IBRAHIM RUPAWALA" userId="16fe9d1623dd648b" providerId="LiveId" clId="{5B5F0741-5EE4-427F-91EE-F153BEFB06AC}" dt="2023-04-01T21:40:37.172" v="8287" actId="22"/>
          <ac:picMkLst>
            <pc:docMk/>
            <pc:sldMk cId="1247065234" sldId="335"/>
            <ac:picMk id="5" creationId="{856ABE31-40E9-3DC6-9620-3BCAE0C32BE9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1931637531" sldId="336"/>
        </pc:sldMkLst>
        <pc:spChg chg="del">
          <ac:chgData name="IBRAHIM RUPAWALA" userId="16fe9d1623dd648b" providerId="LiveId" clId="{5B5F0741-5EE4-427F-91EE-F153BEFB06AC}" dt="2023-04-01T21:48:46.572" v="8289" actId="22"/>
          <ac:spMkLst>
            <pc:docMk/>
            <pc:sldMk cId="1931637531" sldId="336"/>
            <ac:spMk id="3" creationId="{EC8E9CA6-DAE5-BE01-3A0E-08CD8CBC8BFE}"/>
          </ac:spMkLst>
        </pc:spChg>
        <pc:picChg chg="add mod ord">
          <ac:chgData name="IBRAHIM RUPAWALA" userId="16fe9d1623dd648b" providerId="LiveId" clId="{5B5F0741-5EE4-427F-91EE-F153BEFB06AC}" dt="2023-04-01T21:48:46.572" v="8289" actId="22"/>
          <ac:picMkLst>
            <pc:docMk/>
            <pc:sldMk cId="1931637531" sldId="336"/>
            <ac:picMk id="5" creationId="{A135929E-C069-56CA-99B7-CF7EE1A0487E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4167286727" sldId="337"/>
        </pc:sldMkLst>
        <pc:spChg chg="del">
          <ac:chgData name="IBRAHIM RUPAWALA" userId="16fe9d1623dd648b" providerId="LiveId" clId="{5B5F0741-5EE4-427F-91EE-F153BEFB06AC}" dt="2023-04-01T21:49:20.469" v="8291" actId="22"/>
          <ac:spMkLst>
            <pc:docMk/>
            <pc:sldMk cId="4167286727" sldId="337"/>
            <ac:spMk id="3" creationId="{E460F50D-FA68-84D1-1713-1D2C7CA31F54}"/>
          </ac:spMkLst>
        </pc:spChg>
        <pc:picChg chg="add mod ord">
          <ac:chgData name="IBRAHIM RUPAWALA" userId="16fe9d1623dd648b" providerId="LiveId" clId="{5B5F0741-5EE4-427F-91EE-F153BEFB06AC}" dt="2023-04-01T21:49:20.469" v="8291" actId="22"/>
          <ac:picMkLst>
            <pc:docMk/>
            <pc:sldMk cId="4167286727" sldId="337"/>
            <ac:picMk id="5" creationId="{238BD075-8DA9-13DA-2AAE-0552ECA55790}"/>
          </ac:picMkLst>
        </pc:picChg>
      </pc:sldChg>
      <pc:sldChg chg="addSp delSp modSp new del mod ord">
        <pc:chgData name="IBRAHIM RUPAWALA" userId="16fe9d1623dd648b" providerId="LiveId" clId="{5B5F0741-5EE4-427F-91EE-F153BEFB06AC}" dt="2023-04-04T19:14:19.277" v="16687" actId="2696"/>
        <pc:sldMkLst>
          <pc:docMk/>
          <pc:sldMk cId="3983811850" sldId="338"/>
        </pc:sldMkLst>
        <pc:spChg chg="del">
          <ac:chgData name="IBRAHIM RUPAWALA" userId="16fe9d1623dd648b" providerId="LiveId" clId="{5B5F0741-5EE4-427F-91EE-F153BEFB06AC}" dt="2023-04-01T22:37:04.751" v="8293" actId="22"/>
          <ac:spMkLst>
            <pc:docMk/>
            <pc:sldMk cId="3983811850" sldId="338"/>
            <ac:spMk id="3" creationId="{AC0079EE-236A-A766-F73A-9ACCE0690FA8}"/>
          </ac:spMkLst>
        </pc:spChg>
        <pc:spChg chg="add mod">
          <ac:chgData name="IBRAHIM RUPAWALA" userId="16fe9d1623dd648b" providerId="LiveId" clId="{5B5F0741-5EE4-427F-91EE-F153BEFB06AC}" dt="2023-04-01T22:39:55.655" v="8634" actId="20577"/>
          <ac:spMkLst>
            <pc:docMk/>
            <pc:sldMk cId="3983811850" sldId="338"/>
            <ac:spMk id="6" creationId="{8B55F27E-34F1-D79B-3F6A-1748801723ED}"/>
          </ac:spMkLst>
        </pc:spChg>
        <pc:picChg chg="add mod ord">
          <ac:chgData name="IBRAHIM RUPAWALA" userId="16fe9d1623dd648b" providerId="LiveId" clId="{5B5F0741-5EE4-427F-91EE-F153BEFB06AC}" dt="2023-04-01T22:37:11.422" v="8297" actId="14100"/>
          <ac:picMkLst>
            <pc:docMk/>
            <pc:sldMk cId="3983811850" sldId="338"/>
            <ac:picMk id="5" creationId="{D6EB19A8-7897-C573-EC90-1D6276B942E0}"/>
          </ac:picMkLst>
        </pc:picChg>
        <pc:picChg chg="add mod">
          <ac:chgData name="IBRAHIM RUPAWALA" userId="16fe9d1623dd648b" providerId="LiveId" clId="{5B5F0741-5EE4-427F-91EE-F153BEFB06AC}" dt="2023-04-01T22:40:28.331" v="8638" actId="14100"/>
          <ac:picMkLst>
            <pc:docMk/>
            <pc:sldMk cId="3983811850" sldId="338"/>
            <ac:picMk id="8" creationId="{2D8F1170-0E75-C89A-3171-B7E85A436AF5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2647912448" sldId="339"/>
        </pc:sldMkLst>
        <pc:spChg chg="mod">
          <ac:chgData name="IBRAHIM RUPAWALA" userId="16fe9d1623dd648b" providerId="LiveId" clId="{5B5F0741-5EE4-427F-91EE-F153BEFB06AC}" dt="2023-04-01T22:43:18.929" v="8677" actId="1076"/>
          <ac:spMkLst>
            <pc:docMk/>
            <pc:sldMk cId="2647912448" sldId="339"/>
            <ac:spMk id="2" creationId="{0CC535D6-36CA-B5D9-F80F-F666A36F8AA1}"/>
          </ac:spMkLst>
        </pc:spChg>
        <pc:spChg chg="del">
          <ac:chgData name="IBRAHIM RUPAWALA" userId="16fe9d1623dd648b" providerId="LiveId" clId="{5B5F0741-5EE4-427F-91EE-F153BEFB06AC}" dt="2023-04-01T22:43:14.495" v="8674" actId="22"/>
          <ac:spMkLst>
            <pc:docMk/>
            <pc:sldMk cId="2647912448" sldId="339"/>
            <ac:spMk id="3" creationId="{2AE28C11-018A-3AED-6220-8BF35A4FC3EF}"/>
          </ac:spMkLst>
        </pc:spChg>
        <pc:spChg chg="add mod">
          <ac:chgData name="IBRAHIM RUPAWALA" userId="16fe9d1623dd648b" providerId="LiveId" clId="{5B5F0741-5EE4-427F-91EE-F153BEFB06AC}" dt="2023-04-01T22:49:41.641" v="8802" actId="20577"/>
          <ac:spMkLst>
            <pc:docMk/>
            <pc:sldMk cId="2647912448" sldId="339"/>
            <ac:spMk id="6" creationId="{EF2DAA6F-6EA5-69B2-93ED-F8AB4443A850}"/>
          </ac:spMkLst>
        </pc:spChg>
        <pc:picChg chg="add mod ord">
          <ac:chgData name="IBRAHIM RUPAWALA" userId="16fe9d1623dd648b" providerId="LiveId" clId="{5B5F0741-5EE4-427F-91EE-F153BEFB06AC}" dt="2023-04-01T22:43:20.001" v="8678" actId="1076"/>
          <ac:picMkLst>
            <pc:docMk/>
            <pc:sldMk cId="2647912448" sldId="339"/>
            <ac:picMk id="5" creationId="{B8076F0A-CABA-B81E-311A-54343E67E50A}"/>
          </ac:picMkLst>
        </pc:picChg>
      </pc:sldChg>
      <pc:sldChg chg="addSp modSp new del mod ord">
        <pc:chgData name="IBRAHIM RUPAWALA" userId="16fe9d1623dd648b" providerId="LiveId" clId="{5B5F0741-5EE4-427F-91EE-F153BEFB06AC}" dt="2023-04-04T19:14:19.277" v="16687" actId="2696"/>
        <pc:sldMkLst>
          <pc:docMk/>
          <pc:sldMk cId="1490817313" sldId="340"/>
        </pc:sldMkLst>
        <pc:spChg chg="mod">
          <ac:chgData name="IBRAHIM RUPAWALA" userId="16fe9d1623dd648b" providerId="LiveId" clId="{5B5F0741-5EE4-427F-91EE-F153BEFB06AC}" dt="2023-04-01T22:50:46.993" v="8832" actId="20577"/>
          <ac:spMkLst>
            <pc:docMk/>
            <pc:sldMk cId="1490817313" sldId="340"/>
            <ac:spMk id="2" creationId="{71FCD573-20E0-6997-C730-E5D9A0E10265}"/>
          </ac:spMkLst>
        </pc:spChg>
        <pc:spChg chg="mod">
          <ac:chgData name="IBRAHIM RUPAWALA" userId="16fe9d1623dd648b" providerId="LiveId" clId="{5B5F0741-5EE4-427F-91EE-F153BEFB06AC}" dt="2023-04-01T22:49:50.436" v="8807" actId="20577"/>
          <ac:spMkLst>
            <pc:docMk/>
            <pc:sldMk cId="1490817313" sldId="340"/>
            <ac:spMk id="3" creationId="{2C1175CA-412C-0D99-BB2C-74573355B40B}"/>
          </ac:spMkLst>
        </pc:spChg>
        <pc:picChg chg="add mod">
          <ac:chgData name="IBRAHIM RUPAWALA" userId="16fe9d1623dd648b" providerId="LiveId" clId="{5B5F0741-5EE4-427F-91EE-F153BEFB06AC}" dt="2023-04-01T22:51:15.912" v="8835" actId="1076"/>
          <ac:picMkLst>
            <pc:docMk/>
            <pc:sldMk cId="1490817313" sldId="340"/>
            <ac:picMk id="5" creationId="{D1EF4B51-0243-C399-563F-4289D3F7151A}"/>
          </ac:picMkLst>
        </pc:picChg>
        <pc:picChg chg="add mod">
          <ac:chgData name="IBRAHIM RUPAWALA" userId="16fe9d1623dd648b" providerId="LiveId" clId="{5B5F0741-5EE4-427F-91EE-F153BEFB06AC}" dt="2023-04-01T22:52:14.415" v="8839" actId="14100"/>
          <ac:picMkLst>
            <pc:docMk/>
            <pc:sldMk cId="1490817313" sldId="340"/>
            <ac:picMk id="7" creationId="{91D1763C-5CE7-0C83-8CBE-3AE76A474EE6}"/>
          </ac:picMkLst>
        </pc:picChg>
      </pc:sldChg>
      <pc:sldChg chg="addSp delSp modSp add del mod ord">
        <pc:chgData name="IBRAHIM RUPAWALA" userId="16fe9d1623dd648b" providerId="LiveId" clId="{5B5F0741-5EE4-427F-91EE-F153BEFB06AC}" dt="2023-04-04T19:14:19.277" v="16687" actId="2696"/>
        <pc:sldMkLst>
          <pc:docMk/>
          <pc:sldMk cId="3055670042" sldId="341"/>
        </pc:sldMkLst>
        <pc:spChg chg="mod">
          <ac:chgData name="IBRAHIM RUPAWALA" userId="16fe9d1623dd648b" providerId="LiveId" clId="{5B5F0741-5EE4-427F-91EE-F153BEFB06AC}" dt="2023-04-01T22:55:15.914" v="8875" actId="113"/>
          <ac:spMkLst>
            <pc:docMk/>
            <pc:sldMk cId="3055670042" sldId="341"/>
            <ac:spMk id="2" creationId="{71FCD573-20E0-6997-C730-E5D9A0E10265}"/>
          </ac:spMkLst>
        </pc:spChg>
        <pc:spChg chg="mod">
          <ac:chgData name="IBRAHIM RUPAWALA" userId="16fe9d1623dd648b" providerId="LiveId" clId="{5B5F0741-5EE4-427F-91EE-F153BEFB06AC}" dt="2023-04-01T22:55:11.237" v="8874" actId="1076"/>
          <ac:spMkLst>
            <pc:docMk/>
            <pc:sldMk cId="3055670042" sldId="341"/>
            <ac:spMk id="3" creationId="{2C1175CA-412C-0D99-BB2C-74573355B40B}"/>
          </ac:spMkLst>
        </pc:spChg>
        <pc:spChg chg="add mod">
          <ac:chgData name="IBRAHIM RUPAWALA" userId="16fe9d1623dd648b" providerId="LiveId" clId="{5B5F0741-5EE4-427F-91EE-F153BEFB06AC}" dt="2023-04-01T22:59:06.679" v="9071" actId="14100"/>
          <ac:spMkLst>
            <pc:docMk/>
            <pc:sldMk cId="3055670042" sldId="341"/>
            <ac:spMk id="10" creationId="{16642094-3D70-ABAC-4483-A7984BC8195A}"/>
          </ac:spMkLst>
        </pc:spChg>
        <pc:picChg chg="del mod">
          <ac:chgData name="IBRAHIM RUPAWALA" userId="16fe9d1623dd648b" providerId="LiveId" clId="{5B5F0741-5EE4-427F-91EE-F153BEFB06AC}" dt="2023-04-01T22:53:43.833" v="8870" actId="478"/>
          <ac:picMkLst>
            <pc:docMk/>
            <pc:sldMk cId="3055670042" sldId="341"/>
            <ac:picMk id="5" creationId="{D1EF4B51-0243-C399-563F-4289D3F7151A}"/>
          </ac:picMkLst>
        </pc:picChg>
        <pc:picChg chg="add mod">
          <ac:chgData name="IBRAHIM RUPAWALA" userId="16fe9d1623dd648b" providerId="LiveId" clId="{5B5F0741-5EE4-427F-91EE-F153BEFB06AC}" dt="2023-04-01T22:57:55.003" v="8881" actId="14100"/>
          <ac:picMkLst>
            <pc:docMk/>
            <pc:sldMk cId="3055670042" sldId="341"/>
            <ac:picMk id="6" creationId="{CC649355-CA23-BEF2-7262-E4CA0E817630}"/>
          </ac:picMkLst>
        </pc:picChg>
        <pc:picChg chg="del">
          <ac:chgData name="IBRAHIM RUPAWALA" userId="16fe9d1623dd648b" providerId="LiveId" clId="{5B5F0741-5EE4-427F-91EE-F153BEFB06AC}" dt="2023-04-01T22:53:44.134" v="8871" actId="478"/>
          <ac:picMkLst>
            <pc:docMk/>
            <pc:sldMk cId="3055670042" sldId="341"/>
            <ac:picMk id="7" creationId="{91D1763C-5CE7-0C83-8CBE-3AE76A474EE6}"/>
          </ac:picMkLst>
        </pc:picChg>
        <pc:picChg chg="add mod">
          <ac:chgData name="IBRAHIM RUPAWALA" userId="16fe9d1623dd648b" providerId="LiveId" clId="{5B5F0741-5EE4-427F-91EE-F153BEFB06AC}" dt="2023-04-01T22:57:52.046" v="8880" actId="1076"/>
          <ac:picMkLst>
            <pc:docMk/>
            <pc:sldMk cId="3055670042" sldId="341"/>
            <ac:picMk id="9" creationId="{FEAF1DA5-FE25-C21C-439C-153687116C4F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2380894605" sldId="342"/>
        </pc:sldMkLst>
        <pc:spChg chg="del">
          <ac:chgData name="IBRAHIM RUPAWALA" userId="16fe9d1623dd648b" providerId="LiveId" clId="{5B5F0741-5EE4-427F-91EE-F153BEFB06AC}" dt="2023-04-01T23:00:52.923" v="9073" actId="22"/>
          <ac:spMkLst>
            <pc:docMk/>
            <pc:sldMk cId="2380894605" sldId="342"/>
            <ac:spMk id="3" creationId="{F4C5AA37-EC9A-087E-C62D-47FE1BE1CEEF}"/>
          </ac:spMkLst>
        </pc:spChg>
        <pc:picChg chg="add mod ord">
          <ac:chgData name="IBRAHIM RUPAWALA" userId="16fe9d1623dd648b" providerId="LiveId" clId="{5B5F0741-5EE4-427F-91EE-F153BEFB06AC}" dt="2023-04-01T23:00:52.923" v="9073" actId="22"/>
          <ac:picMkLst>
            <pc:docMk/>
            <pc:sldMk cId="2380894605" sldId="342"/>
            <ac:picMk id="5" creationId="{4B8FC61D-1219-0B09-EEC6-784131CAB0E8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244676863" sldId="343"/>
        </pc:sldMkLst>
        <pc:spChg chg="del">
          <ac:chgData name="IBRAHIM RUPAWALA" userId="16fe9d1623dd648b" providerId="LiveId" clId="{5B5F0741-5EE4-427F-91EE-F153BEFB06AC}" dt="2023-04-01T23:01:05.503" v="9075" actId="22"/>
          <ac:spMkLst>
            <pc:docMk/>
            <pc:sldMk cId="3244676863" sldId="343"/>
            <ac:spMk id="3" creationId="{D2D9263E-92A5-2B25-AB61-A5EE79D9F9DA}"/>
          </ac:spMkLst>
        </pc:spChg>
        <pc:picChg chg="add mod ord">
          <ac:chgData name="IBRAHIM RUPAWALA" userId="16fe9d1623dd648b" providerId="LiveId" clId="{5B5F0741-5EE4-427F-91EE-F153BEFB06AC}" dt="2023-04-01T23:01:05.503" v="9075" actId="22"/>
          <ac:picMkLst>
            <pc:docMk/>
            <pc:sldMk cId="3244676863" sldId="343"/>
            <ac:picMk id="5" creationId="{FA5C45C1-ECD2-4F23-06FF-C215E76433F7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098391421" sldId="344"/>
        </pc:sldMkLst>
        <pc:spChg chg="mod">
          <ac:chgData name="IBRAHIM RUPAWALA" userId="16fe9d1623dd648b" providerId="LiveId" clId="{5B5F0741-5EE4-427F-91EE-F153BEFB06AC}" dt="2023-04-02T07:17:42.444" v="9147" actId="14100"/>
          <ac:spMkLst>
            <pc:docMk/>
            <pc:sldMk cId="3098391421" sldId="344"/>
            <ac:spMk id="2" creationId="{A07EAC05-4764-7856-689B-BEA0F9693628}"/>
          </ac:spMkLst>
        </pc:spChg>
        <pc:spChg chg="del">
          <ac:chgData name="IBRAHIM RUPAWALA" userId="16fe9d1623dd648b" providerId="LiveId" clId="{5B5F0741-5EE4-427F-91EE-F153BEFB06AC}" dt="2023-04-02T07:17:45.053" v="9148" actId="478"/>
          <ac:spMkLst>
            <pc:docMk/>
            <pc:sldMk cId="3098391421" sldId="344"/>
            <ac:spMk id="3" creationId="{A6CD5CFD-0C95-6143-AEC5-F669158F8572}"/>
          </ac:spMkLst>
        </pc:spChg>
        <pc:spChg chg="add mod">
          <ac:chgData name="IBRAHIM RUPAWALA" userId="16fe9d1623dd648b" providerId="LiveId" clId="{5B5F0741-5EE4-427F-91EE-F153BEFB06AC}" dt="2023-04-03T07:48:41.071" v="15436" actId="20577"/>
          <ac:spMkLst>
            <pc:docMk/>
            <pc:sldMk cId="3098391421" sldId="344"/>
            <ac:spMk id="4" creationId="{E4F607EC-15E2-4A55-6808-BAB1C801212A}"/>
          </ac:spMkLst>
        </pc:spChg>
        <pc:spChg chg="add mod">
          <ac:chgData name="IBRAHIM RUPAWALA" userId="16fe9d1623dd648b" providerId="LiveId" clId="{5B5F0741-5EE4-427F-91EE-F153BEFB06AC}" dt="2023-04-03T07:52:18.838" v="15588" actId="404"/>
          <ac:spMkLst>
            <pc:docMk/>
            <pc:sldMk cId="3098391421" sldId="344"/>
            <ac:spMk id="9" creationId="{2CAF6C57-0ACF-5C46-BD54-2971ED56B875}"/>
          </ac:spMkLst>
        </pc:spChg>
        <pc:spChg chg="add mod">
          <ac:chgData name="IBRAHIM RUPAWALA" userId="16fe9d1623dd648b" providerId="LiveId" clId="{5B5F0741-5EE4-427F-91EE-F153BEFB06AC}" dt="2023-04-02T07:42:22.018" v="10428" actId="20577"/>
          <ac:spMkLst>
            <pc:docMk/>
            <pc:sldMk cId="3098391421" sldId="344"/>
            <ac:spMk id="11" creationId="{80366738-AF75-09D0-363B-5B6D447C696B}"/>
          </ac:spMkLst>
        </pc:spChg>
        <pc:picChg chg="add del mod">
          <ac:chgData name="IBRAHIM RUPAWALA" userId="16fe9d1623dd648b" providerId="LiveId" clId="{5B5F0741-5EE4-427F-91EE-F153BEFB06AC}" dt="2023-04-02T07:42:13.494" v="10425" actId="1076"/>
          <ac:picMkLst>
            <pc:docMk/>
            <pc:sldMk cId="3098391421" sldId="344"/>
            <ac:picMk id="6" creationId="{7BBAAE95-F9A4-8312-2FCE-5E0D4559C96D}"/>
          </ac:picMkLst>
        </pc:picChg>
        <pc:picChg chg="add mod">
          <ac:chgData name="IBRAHIM RUPAWALA" userId="16fe9d1623dd648b" providerId="LiveId" clId="{5B5F0741-5EE4-427F-91EE-F153BEFB06AC}" dt="2023-04-02T07:23:30.339" v="9470" actId="1076"/>
          <ac:picMkLst>
            <pc:docMk/>
            <pc:sldMk cId="3098391421" sldId="344"/>
            <ac:picMk id="8" creationId="{B22AAF84-D81B-C715-7FED-BE3DE9B36A07}"/>
          </ac:picMkLst>
        </pc:picChg>
      </pc:sldChg>
      <pc:sldChg chg="addSp del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4046742923" sldId="345"/>
        </pc:sldMkLst>
        <pc:spChg chg="mod">
          <ac:chgData name="IBRAHIM RUPAWALA" userId="16fe9d1623dd648b" providerId="LiveId" clId="{5B5F0741-5EE4-427F-91EE-F153BEFB06AC}" dt="2023-04-02T07:25:05.396" v="9551" actId="20577"/>
          <ac:spMkLst>
            <pc:docMk/>
            <pc:sldMk cId="4046742923" sldId="345"/>
            <ac:spMk id="2" creationId="{A07EAC05-4764-7856-689B-BEA0F9693628}"/>
          </ac:spMkLst>
        </pc:spChg>
        <pc:spChg chg="mod">
          <ac:chgData name="IBRAHIM RUPAWALA" userId="16fe9d1623dd648b" providerId="LiveId" clId="{5B5F0741-5EE4-427F-91EE-F153BEFB06AC}" dt="2023-04-02T07:48:10.631" v="10507" actId="20577"/>
          <ac:spMkLst>
            <pc:docMk/>
            <pc:sldMk cId="4046742923" sldId="345"/>
            <ac:spMk id="4" creationId="{E4F607EC-15E2-4A55-6808-BAB1C801212A}"/>
          </ac:spMkLst>
        </pc:spChg>
        <pc:spChg chg="del mod">
          <ac:chgData name="IBRAHIM RUPAWALA" userId="16fe9d1623dd648b" providerId="LiveId" clId="{5B5F0741-5EE4-427F-91EE-F153BEFB06AC}" dt="2023-04-02T07:25:24.534" v="9555" actId="478"/>
          <ac:spMkLst>
            <pc:docMk/>
            <pc:sldMk cId="4046742923" sldId="345"/>
            <ac:spMk id="9" creationId="{2CAF6C57-0ACF-5C46-BD54-2971ED56B875}"/>
          </ac:spMkLst>
        </pc:spChg>
        <pc:spChg chg="add mod">
          <ac:chgData name="IBRAHIM RUPAWALA" userId="16fe9d1623dd648b" providerId="LiveId" clId="{5B5F0741-5EE4-427F-91EE-F153BEFB06AC}" dt="2023-04-02T07:36:07.989" v="10294" actId="20577"/>
          <ac:spMkLst>
            <pc:docMk/>
            <pc:sldMk cId="4046742923" sldId="345"/>
            <ac:spMk id="11" creationId="{D66DD892-481A-4F28-6320-4CE3A9A20152}"/>
          </ac:spMkLst>
        </pc:spChg>
        <pc:spChg chg="add mod">
          <ac:chgData name="IBRAHIM RUPAWALA" userId="16fe9d1623dd648b" providerId="LiveId" clId="{5B5F0741-5EE4-427F-91EE-F153BEFB06AC}" dt="2023-04-02T07:36:54.961" v="10420" actId="20577"/>
          <ac:spMkLst>
            <pc:docMk/>
            <pc:sldMk cId="4046742923" sldId="345"/>
            <ac:spMk id="12" creationId="{12551DC4-C3FA-A707-6B2B-DD39D0511B82}"/>
          </ac:spMkLst>
        </pc:spChg>
        <pc:picChg chg="add mod">
          <ac:chgData name="IBRAHIM RUPAWALA" userId="16fe9d1623dd648b" providerId="LiveId" clId="{5B5F0741-5EE4-427F-91EE-F153BEFB06AC}" dt="2023-04-02T07:27:50.967" v="9793" actId="1076"/>
          <ac:picMkLst>
            <pc:docMk/>
            <pc:sldMk cId="4046742923" sldId="345"/>
            <ac:picMk id="5" creationId="{CB22745D-64F7-9301-53E8-5166D0B6D805}"/>
          </ac:picMkLst>
        </pc:picChg>
        <pc:picChg chg="del">
          <ac:chgData name="IBRAHIM RUPAWALA" userId="16fe9d1623dd648b" providerId="LiveId" clId="{5B5F0741-5EE4-427F-91EE-F153BEFB06AC}" dt="2023-04-02T07:25:22.772" v="9552" actId="478"/>
          <ac:picMkLst>
            <pc:docMk/>
            <pc:sldMk cId="4046742923" sldId="345"/>
            <ac:picMk id="6" creationId="{7BBAAE95-F9A4-8312-2FCE-5E0D4559C96D}"/>
          </ac:picMkLst>
        </pc:picChg>
        <pc:picChg chg="del">
          <ac:chgData name="IBRAHIM RUPAWALA" userId="16fe9d1623dd648b" providerId="LiveId" clId="{5B5F0741-5EE4-427F-91EE-F153BEFB06AC}" dt="2023-04-02T07:25:23.291" v="9553" actId="478"/>
          <ac:picMkLst>
            <pc:docMk/>
            <pc:sldMk cId="4046742923" sldId="345"/>
            <ac:picMk id="8" creationId="{B22AAF84-D81B-C715-7FED-BE3DE9B36A07}"/>
          </ac:picMkLst>
        </pc:picChg>
        <pc:picChg chg="add mod">
          <ac:chgData name="IBRAHIM RUPAWALA" userId="16fe9d1623dd648b" providerId="LiveId" clId="{5B5F0741-5EE4-427F-91EE-F153BEFB06AC}" dt="2023-04-02T07:31:47.037" v="9795" actId="1076"/>
          <ac:picMkLst>
            <pc:docMk/>
            <pc:sldMk cId="4046742923" sldId="345"/>
            <ac:picMk id="10" creationId="{8F5092E3-815D-BF4D-758D-DD189E2A55E7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2401595272" sldId="346"/>
        </pc:sldMkLst>
        <pc:spChg chg="del">
          <ac:chgData name="IBRAHIM RUPAWALA" userId="16fe9d1623dd648b" providerId="LiveId" clId="{5B5F0741-5EE4-427F-91EE-F153BEFB06AC}" dt="2023-04-02T07:49:18.377" v="10511" actId="478"/>
          <ac:spMkLst>
            <pc:docMk/>
            <pc:sldMk cId="2401595272" sldId="346"/>
            <ac:spMk id="2" creationId="{C0E9D1AF-393C-21E7-8589-7CC77916794C}"/>
          </ac:spMkLst>
        </pc:spChg>
        <pc:spChg chg="del">
          <ac:chgData name="IBRAHIM RUPAWALA" userId="16fe9d1623dd648b" providerId="LiveId" clId="{5B5F0741-5EE4-427F-91EE-F153BEFB06AC}" dt="2023-04-02T07:49:15.752" v="10510" actId="478"/>
          <ac:spMkLst>
            <pc:docMk/>
            <pc:sldMk cId="2401595272" sldId="346"/>
            <ac:spMk id="3" creationId="{EC1926DD-CB51-A1A8-742E-580E594FF8D2}"/>
          </ac:spMkLst>
        </pc:spChg>
        <pc:spChg chg="add mod">
          <ac:chgData name="IBRAHIM RUPAWALA" userId="16fe9d1623dd648b" providerId="LiveId" clId="{5B5F0741-5EE4-427F-91EE-F153BEFB06AC}" dt="2023-04-02T07:49:24.582" v="10512"/>
          <ac:spMkLst>
            <pc:docMk/>
            <pc:sldMk cId="2401595272" sldId="346"/>
            <ac:spMk id="6" creationId="{78A4CC42-FC6C-76D7-BCF3-54F854B0E652}"/>
          </ac:spMkLst>
        </pc:spChg>
        <pc:spChg chg="add mod">
          <ac:chgData name="IBRAHIM RUPAWALA" userId="16fe9d1623dd648b" providerId="LiveId" clId="{5B5F0741-5EE4-427F-91EE-F153BEFB06AC}" dt="2023-04-02T07:50:37.182" v="10521" actId="1076"/>
          <ac:spMkLst>
            <pc:docMk/>
            <pc:sldMk cId="2401595272" sldId="346"/>
            <ac:spMk id="10" creationId="{7358F0C2-DF4D-69F9-ECFC-DEFAFD1C3A11}"/>
          </ac:spMkLst>
        </pc:spChg>
        <pc:spChg chg="add mod">
          <ac:chgData name="IBRAHIM RUPAWALA" userId="16fe9d1623dd648b" providerId="LiveId" clId="{5B5F0741-5EE4-427F-91EE-F153BEFB06AC}" dt="2023-04-02T07:52:15.793" v="10718" actId="20577"/>
          <ac:spMkLst>
            <pc:docMk/>
            <pc:sldMk cId="2401595272" sldId="346"/>
            <ac:spMk id="11" creationId="{19956765-4C07-BBA4-6DB1-2C2DA08CCF3A}"/>
          </ac:spMkLst>
        </pc:spChg>
        <pc:picChg chg="add mod">
          <ac:chgData name="IBRAHIM RUPAWALA" userId="16fe9d1623dd648b" providerId="LiveId" clId="{5B5F0741-5EE4-427F-91EE-F153BEFB06AC}" dt="2023-04-02T07:49:27.088" v="10513" actId="1076"/>
          <ac:picMkLst>
            <pc:docMk/>
            <pc:sldMk cId="2401595272" sldId="346"/>
            <ac:picMk id="5" creationId="{8A22A2FC-60D1-6710-66F3-C8414CBC0BAC}"/>
          </ac:picMkLst>
        </pc:picChg>
        <pc:picChg chg="add mod">
          <ac:chgData name="IBRAHIM RUPAWALA" userId="16fe9d1623dd648b" providerId="LiveId" clId="{5B5F0741-5EE4-427F-91EE-F153BEFB06AC}" dt="2023-04-02T07:50:25.778" v="10516" actId="1076"/>
          <ac:picMkLst>
            <pc:docMk/>
            <pc:sldMk cId="2401595272" sldId="346"/>
            <ac:picMk id="8" creationId="{F6697BCB-C2FA-1461-4BA0-98C87B2710AA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188167524" sldId="347"/>
        </pc:sldMkLst>
        <pc:spChg chg="mod">
          <ac:chgData name="IBRAHIM RUPAWALA" userId="16fe9d1623dd648b" providerId="LiveId" clId="{5B5F0741-5EE4-427F-91EE-F153BEFB06AC}" dt="2023-04-02T07:58:35.866" v="10761" actId="1076"/>
          <ac:spMkLst>
            <pc:docMk/>
            <pc:sldMk cId="3188167524" sldId="347"/>
            <ac:spMk id="2" creationId="{D5277634-FFCB-4448-7EF7-E05862B34DA5}"/>
          </ac:spMkLst>
        </pc:spChg>
        <pc:spChg chg="del">
          <ac:chgData name="IBRAHIM RUPAWALA" userId="16fe9d1623dd648b" providerId="LiveId" clId="{5B5F0741-5EE4-427F-91EE-F153BEFB06AC}" dt="2023-04-02T07:58:37.546" v="10762" actId="478"/>
          <ac:spMkLst>
            <pc:docMk/>
            <pc:sldMk cId="3188167524" sldId="347"/>
            <ac:spMk id="3" creationId="{25AFE59E-3544-0AD5-5AC6-CED0F618AC9C}"/>
          </ac:spMkLst>
        </pc:spChg>
        <pc:spChg chg="add mod">
          <ac:chgData name="IBRAHIM RUPAWALA" userId="16fe9d1623dd648b" providerId="LiveId" clId="{5B5F0741-5EE4-427F-91EE-F153BEFB06AC}" dt="2023-04-02T08:13:29.942" v="10778" actId="1076"/>
          <ac:spMkLst>
            <pc:docMk/>
            <pc:sldMk cId="3188167524" sldId="347"/>
            <ac:spMk id="11" creationId="{71954DBC-0E4E-7505-570A-BCFFD71D20A2}"/>
          </ac:spMkLst>
        </pc:spChg>
        <pc:spChg chg="add mod">
          <ac:chgData name="IBRAHIM RUPAWALA" userId="16fe9d1623dd648b" providerId="LiveId" clId="{5B5F0741-5EE4-427F-91EE-F153BEFB06AC}" dt="2023-04-02T08:14:04.855" v="10906" actId="20577"/>
          <ac:spMkLst>
            <pc:docMk/>
            <pc:sldMk cId="3188167524" sldId="347"/>
            <ac:spMk id="12" creationId="{9F4753DB-CEA8-6B28-01BF-CE9D1D8907DE}"/>
          </ac:spMkLst>
        </pc:spChg>
        <pc:picChg chg="add mod">
          <ac:chgData name="IBRAHIM RUPAWALA" userId="16fe9d1623dd648b" providerId="LiveId" clId="{5B5F0741-5EE4-427F-91EE-F153BEFB06AC}" dt="2023-04-02T08:11:33.246" v="10765" actId="14100"/>
          <ac:picMkLst>
            <pc:docMk/>
            <pc:sldMk cId="3188167524" sldId="347"/>
            <ac:picMk id="5" creationId="{3543F4D6-8BC0-3A59-6189-A5A2AA24A94B}"/>
          </ac:picMkLst>
        </pc:picChg>
        <pc:picChg chg="add del mod">
          <ac:chgData name="IBRAHIM RUPAWALA" userId="16fe9d1623dd648b" providerId="LiveId" clId="{5B5F0741-5EE4-427F-91EE-F153BEFB06AC}" dt="2023-04-02T08:12:33.508" v="10769" actId="478"/>
          <ac:picMkLst>
            <pc:docMk/>
            <pc:sldMk cId="3188167524" sldId="347"/>
            <ac:picMk id="7" creationId="{0E36F106-E1E9-1B7E-3E91-42E8FBE5DE24}"/>
          </ac:picMkLst>
        </pc:picChg>
        <pc:picChg chg="add mod">
          <ac:chgData name="IBRAHIM RUPAWALA" userId="16fe9d1623dd648b" providerId="LiveId" clId="{5B5F0741-5EE4-427F-91EE-F153BEFB06AC}" dt="2023-04-02T08:12:40.898" v="10772" actId="1076"/>
          <ac:picMkLst>
            <pc:docMk/>
            <pc:sldMk cId="3188167524" sldId="347"/>
            <ac:picMk id="9" creationId="{25DC2C02-8B57-8F6E-ED32-54FA6911CB59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501413984" sldId="348"/>
        </pc:sldMkLst>
        <pc:spChg chg="mod">
          <ac:chgData name="IBRAHIM RUPAWALA" userId="16fe9d1623dd648b" providerId="LiveId" clId="{5B5F0741-5EE4-427F-91EE-F153BEFB06AC}" dt="2023-04-02T08:19:40.387" v="10951" actId="27636"/>
          <ac:spMkLst>
            <pc:docMk/>
            <pc:sldMk cId="501413984" sldId="348"/>
            <ac:spMk id="2" creationId="{FD206696-2935-B588-FBD7-9B2244C81697}"/>
          </ac:spMkLst>
        </pc:spChg>
        <pc:spChg chg="del">
          <ac:chgData name="IBRAHIM RUPAWALA" userId="16fe9d1623dd648b" providerId="LiveId" clId="{5B5F0741-5EE4-427F-91EE-F153BEFB06AC}" dt="2023-04-02T08:19:42.747" v="10952" actId="478"/>
          <ac:spMkLst>
            <pc:docMk/>
            <pc:sldMk cId="501413984" sldId="348"/>
            <ac:spMk id="3" creationId="{33243C72-DA48-6C70-BEF6-2CA73B212B25}"/>
          </ac:spMkLst>
        </pc:spChg>
        <pc:spChg chg="add mod">
          <ac:chgData name="IBRAHIM RUPAWALA" userId="16fe9d1623dd648b" providerId="LiveId" clId="{5B5F0741-5EE4-427F-91EE-F153BEFB06AC}" dt="2023-04-02T08:24:49.423" v="11020" actId="14100"/>
          <ac:spMkLst>
            <pc:docMk/>
            <pc:sldMk cId="501413984" sldId="348"/>
            <ac:spMk id="8" creationId="{290ED063-7251-4753-C227-27DB92B9C121}"/>
          </ac:spMkLst>
        </pc:spChg>
        <pc:spChg chg="add mod">
          <ac:chgData name="IBRAHIM RUPAWALA" userId="16fe9d1623dd648b" providerId="LiveId" clId="{5B5F0741-5EE4-427F-91EE-F153BEFB06AC}" dt="2023-04-02T08:29:35.153" v="11176" actId="20577"/>
          <ac:spMkLst>
            <pc:docMk/>
            <pc:sldMk cId="501413984" sldId="348"/>
            <ac:spMk id="13" creationId="{CF84F5FD-6BCB-16B7-675F-A97E3A23E64A}"/>
          </ac:spMkLst>
        </pc:spChg>
        <pc:spChg chg="add mod">
          <ac:chgData name="IBRAHIM RUPAWALA" userId="16fe9d1623dd648b" providerId="LiveId" clId="{5B5F0741-5EE4-427F-91EE-F153BEFB06AC}" dt="2023-04-02T08:32:19.239" v="11384" actId="1076"/>
          <ac:spMkLst>
            <pc:docMk/>
            <pc:sldMk cId="501413984" sldId="348"/>
            <ac:spMk id="14" creationId="{04CB3E44-10B9-0EB9-618D-5EC98877F88A}"/>
          </ac:spMkLst>
        </pc:spChg>
        <pc:spChg chg="add mod">
          <ac:chgData name="IBRAHIM RUPAWALA" userId="16fe9d1623dd648b" providerId="LiveId" clId="{5B5F0741-5EE4-427F-91EE-F153BEFB06AC}" dt="2023-04-02T08:32:48.065" v="11502" actId="14100"/>
          <ac:spMkLst>
            <pc:docMk/>
            <pc:sldMk cId="501413984" sldId="348"/>
            <ac:spMk id="15" creationId="{3A628A21-5C0E-F136-FE03-FD5440AD154B}"/>
          </ac:spMkLst>
        </pc:spChg>
        <pc:spChg chg="add mod">
          <ac:chgData name="IBRAHIM RUPAWALA" userId="16fe9d1623dd648b" providerId="LiveId" clId="{5B5F0741-5EE4-427F-91EE-F153BEFB06AC}" dt="2023-04-02T08:33:13.272" v="11506" actId="1076"/>
          <ac:spMkLst>
            <pc:docMk/>
            <pc:sldMk cId="501413984" sldId="348"/>
            <ac:spMk id="17" creationId="{84E2C8B2-AD75-B261-ABDF-B219EF477C0B}"/>
          </ac:spMkLst>
        </pc:spChg>
        <pc:picChg chg="add mod">
          <ac:chgData name="IBRAHIM RUPAWALA" userId="16fe9d1623dd648b" providerId="LiveId" clId="{5B5F0741-5EE4-427F-91EE-F153BEFB06AC}" dt="2023-04-03T09:34:25.504" v="15646" actId="1076"/>
          <ac:picMkLst>
            <pc:docMk/>
            <pc:sldMk cId="501413984" sldId="348"/>
            <ac:picMk id="5" creationId="{84B831D8-9EA3-E7BF-10B1-221D69C40E0D}"/>
          </ac:picMkLst>
        </pc:picChg>
        <pc:picChg chg="add mod">
          <ac:chgData name="IBRAHIM RUPAWALA" userId="16fe9d1623dd648b" providerId="LiveId" clId="{5B5F0741-5EE4-427F-91EE-F153BEFB06AC}" dt="2023-04-03T09:34:41.360" v="15650" actId="1076"/>
          <ac:picMkLst>
            <pc:docMk/>
            <pc:sldMk cId="501413984" sldId="348"/>
            <ac:picMk id="7" creationId="{508E5E19-5227-F866-F22E-2711D459DE7F}"/>
          </ac:picMkLst>
        </pc:picChg>
        <pc:picChg chg="add mod">
          <ac:chgData name="IBRAHIM RUPAWALA" userId="16fe9d1623dd648b" providerId="LiveId" clId="{5B5F0741-5EE4-427F-91EE-F153BEFB06AC}" dt="2023-04-02T08:29:56.763" v="11181" actId="1076"/>
          <ac:picMkLst>
            <pc:docMk/>
            <pc:sldMk cId="501413984" sldId="348"/>
            <ac:picMk id="10" creationId="{E017BE65-09A1-1308-BC1D-E6B79208AAC5}"/>
          </ac:picMkLst>
        </pc:picChg>
        <pc:picChg chg="add mod">
          <ac:chgData name="IBRAHIM RUPAWALA" userId="16fe9d1623dd648b" providerId="LiveId" clId="{5B5F0741-5EE4-427F-91EE-F153BEFB06AC}" dt="2023-04-03T09:34:49.572" v="15651" actId="1076"/>
          <ac:picMkLst>
            <pc:docMk/>
            <pc:sldMk cId="501413984" sldId="348"/>
            <ac:picMk id="12" creationId="{A540BD19-51AE-E462-7858-847A19CAA231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612361299" sldId="349"/>
        </pc:sldMkLst>
        <pc:spChg chg="mod">
          <ac:chgData name="IBRAHIM RUPAWALA" userId="16fe9d1623dd648b" providerId="LiveId" clId="{5B5F0741-5EE4-427F-91EE-F153BEFB06AC}" dt="2023-04-02T08:53:10.587" v="11561" actId="27636"/>
          <ac:spMkLst>
            <pc:docMk/>
            <pc:sldMk cId="612361299" sldId="349"/>
            <ac:spMk id="2" creationId="{ABDA9A77-FFF9-B514-1D6D-A1619C3A0876}"/>
          </ac:spMkLst>
        </pc:spChg>
        <pc:spChg chg="del">
          <ac:chgData name="IBRAHIM RUPAWALA" userId="16fe9d1623dd648b" providerId="LiveId" clId="{5B5F0741-5EE4-427F-91EE-F153BEFB06AC}" dt="2023-04-02T08:53:11.822" v="11562" actId="478"/>
          <ac:spMkLst>
            <pc:docMk/>
            <pc:sldMk cId="612361299" sldId="349"/>
            <ac:spMk id="3" creationId="{30DB47D2-EDBE-30AC-1548-A9FC52217C93}"/>
          </ac:spMkLst>
        </pc:spChg>
        <pc:spChg chg="add mod">
          <ac:chgData name="IBRAHIM RUPAWALA" userId="16fe9d1623dd648b" providerId="LiveId" clId="{5B5F0741-5EE4-427F-91EE-F153BEFB06AC}" dt="2023-04-02T08:55:43.326" v="11576" actId="20577"/>
          <ac:spMkLst>
            <pc:docMk/>
            <pc:sldMk cId="612361299" sldId="349"/>
            <ac:spMk id="11" creationId="{26AA0688-74FF-D2CA-FAB3-D4CCC75E708B}"/>
          </ac:spMkLst>
        </pc:spChg>
        <pc:picChg chg="add mod">
          <ac:chgData name="IBRAHIM RUPAWALA" userId="16fe9d1623dd648b" providerId="LiveId" clId="{5B5F0741-5EE4-427F-91EE-F153BEFB06AC}" dt="2023-04-02T08:55:37.518" v="11574" actId="1076"/>
          <ac:picMkLst>
            <pc:docMk/>
            <pc:sldMk cId="612361299" sldId="349"/>
            <ac:picMk id="5" creationId="{CD2C77D8-C364-26B2-408C-97B277A9C40E}"/>
          </ac:picMkLst>
        </pc:picChg>
        <pc:picChg chg="add mod">
          <ac:chgData name="IBRAHIM RUPAWALA" userId="16fe9d1623dd648b" providerId="LiveId" clId="{5B5F0741-5EE4-427F-91EE-F153BEFB06AC}" dt="2023-04-02T08:53:50.015" v="11568" actId="1076"/>
          <ac:picMkLst>
            <pc:docMk/>
            <pc:sldMk cId="612361299" sldId="349"/>
            <ac:picMk id="7" creationId="{A1D5899D-B654-375B-00CD-6244C66F798B}"/>
          </ac:picMkLst>
        </pc:picChg>
        <pc:picChg chg="add mod">
          <ac:chgData name="IBRAHIM RUPAWALA" userId="16fe9d1623dd648b" providerId="LiveId" clId="{5B5F0741-5EE4-427F-91EE-F153BEFB06AC}" dt="2023-04-02T08:54:31.330" v="11571" actId="1076"/>
          <ac:picMkLst>
            <pc:docMk/>
            <pc:sldMk cId="612361299" sldId="349"/>
            <ac:picMk id="9" creationId="{0D881F9B-E33E-900D-A385-CCA5FF30F48E}"/>
          </ac:picMkLst>
        </pc:picChg>
      </pc:sldChg>
      <pc:sldChg chg="add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324316618" sldId="350"/>
        </pc:sldMkLst>
        <pc:spChg chg="mod">
          <ac:chgData name="IBRAHIM RUPAWALA" userId="16fe9d1623dd648b" providerId="LiveId" clId="{5B5F0741-5EE4-427F-91EE-F153BEFB06AC}" dt="2023-04-02T19:33:22.982" v="11615" actId="113"/>
          <ac:spMkLst>
            <pc:docMk/>
            <pc:sldMk cId="3324316618" sldId="350"/>
            <ac:spMk id="2" creationId="{8803045C-AA87-83D1-305F-8EDA4FEED676}"/>
          </ac:spMkLst>
        </pc:spChg>
        <pc:spChg chg="mod">
          <ac:chgData name="IBRAHIM RUPAWALA" userId="16fe9d1623dd648b" providerId="LiveId" clId="{5B5F0741-5EE4-427F-91EE-F153BEFB06AC}" dt="2023-04-02T19:35:55.424" v="11877" actId="14100"/>
          <ac:spMkLst>
            <pc:docMk/>
            <pc:sldMk cId="3324316618" sldId="350"/>
            <ac:spMk id="3" creationId="{C72A1E55-014D-AA89-FFE4-0AA549C0B93C}"/>
          </ac:spMkLst>
        </pc:spChg>
        <pc:spChg chg="add mod">
          <ac:chgData name="IBRAHIM RUPAWALA" userId="16fe9d1623dd648b" providerId="LiveId" clId="{5B5F0741-5EE4-427F-91EE-F153BEFB06AC}" dt="2023-04-02T19:37:48.346" v="11970" actId="20577"/>
          <ac:spMkLst>
            <pc:docMk/>
            <pc:sldMk cId="3324316618" sldId="350"/>
            <ac:spMk id="6" creationId="{559C8BB5-BF22-394E-6235-0C418FB9895C}"/>
          </ac:spMkLst>
        </pc:spChg>
        <pc:picChg chg="add mod">
          <ac:chgData name="IBRAHIM RUPAWALA" userId="16fe9d1623dd648b" providerId="LiveId" clId="{5B5F0741-5EE4-427F-91EE-F153BEFB06AC}" dt="2023-04-02T19:36:32.376" v="11879" actId="1076"/>
          <ac:picMkLst>
            <pc:docMk/>
            <pc:sldMk cId="3324316618" sldId="350"/>
            <ac:picMk id="5" creationId="{3313BB01-9428-AED8-CBCC-0FC6ADC5D8D4}"/>
          </ac:picMkLst>
        </pc:picChg>
        <pc:picChg chg="add mod">
          <ac:chgData name="IBRAHIM RUPAWALA" userId="16fe9d1623dd648b" providerId="LiveId" clId="{5B5F0741-5EE4-427F-91EE-F153BEFB06AC}" dt="2023-04-02T19:38:54.746" v="11972" actId="1076"/>
          <ac:picMkLst>
            <pc:docMk/>
            <pc:sldMk cId="3324316618" sldId="350"/>
            <ac:picMk id="8" creationId="{8CB5ABCF-ECDA-A1E9-AD03-A6B112044949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809656480" sldId="351"/>
        </pc:sldMkLst>
        <pc:spChg chg="mod">
          <ac:chgData name="IBRAHIM RUPAWALA" userId="16fe9d1623dd648b" providerId="LiveId" clId="{5B5F0741-5EE4-427F-91EE-F153BEFB06AC}" dt="2023-04-02T19:42:47.468" v="12002" actId="27636"/>
          <ac:spMkLst>
            <pc:docMk/>
            <pc:sldMk cId="3809656480" sldId="351"/>
            <ac:spMk id="2" creationId="{625800C0-5B27-9562-986C-38C95033D743}"/>
          </ac:spMkLst>
        </pc:spChg>
        <pc:spChg chg="del">
          <ac:chgData name="IBRAHIM RUPAWALA" userId="16fe9d1623dd648b" providerId="LiveId" clId="{5B5F0741-5EE4-427F-91EE-F153BEFB06AC}" dt="2023-04-02T19:42:49.583" v="12003" actId="478"/>
          <ac:spMkLst>
            <pc:docMk/>
            <pc:sldMk cId="3809656480" sldId="351"/>
            <ac:spMk id="3" creationId="{E9FEE534-BDF7-81E9-D531-BF9A6C846168}"/>
          </ac:spMkLst>
        </pc:spChg>
        <pc:spChg chg="add mod">
          <ac:chgData name="IBRAHIM RUPAWALA" userId="16fe9d1623dd648b" providerId="LiveId" clId="{5B5F0741-5EE4-427F-91EE-F153BEFB06AC}" dt="2023-04-02T19:56:38.395" v="12266" actId="20577"/>
          <ac:spMkLst>
            <pc:docMk/>
            <pc:sldMk cId="3809656480" sldId="351"/>
            <ac:spMk id="6" creationId="{12043DCC-C43C-8BF3-F711-2568BCDE441D}"/>
          </ac:spMkLst>
        </pc:spChg>
        <pc:picChg chg="add mod">
          <ac:chgData name="IBRAHIM RUPAWALA" userId="16fe9d1623dd648b" providerId="LiveId" clId="{5B5F0741-5EE4-427F-91EE-F153BEFB06AC}" dt="2023-04-02T19:42:53.845" v="12005" actId="1076"/>
          <ac:picMkLst>
            <pc:docMk/>
            <pc:sldMk cId="3809656480" sldId="351"/>
            <ac:picMk id="5" creationId="{5843797D-0FD0-384F-B92A-00A011B68DC2}"/>
          </ac:picMkLst>
        </pc:picChg>
        <pc:picChg chg="add mod">
          <ac:chgData name="IBRAHIM RUPAWALA" userId="16fe9d1623dd648b" providerId="LiveId" clId="{5B5F0741-5EE4-427F-91EE-F153BEFB06AC}" dt="2023-04-02T20:23:04.345" v="12271" actId="14100"/>
          <ac:picMkLst>
            <pc:docMk/>
            <pc:sldMk cId="3809656480" sldId="351"/>
            <ac:picMk id="8" creationId="{CCAD0DCF-7294-3065-C52C-068901F7B832}"/>
          </ac:picMkLst>
        </pc:picChg>
      </pc:sldChg>
      <pc:sldChg chg="addSp del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1759481202" sldId="352"/>
        </pc:sldMkLst>
        <pc:spChg chg="add mod">
          <ac:chgData name="IBRAHIM RUPAWALA" userId="16fe9d1623dd648b" providerId="LiveId" clId="{5B5F0741-5EE4-427F-91EE-F153BEFB06AC}" dt="2023-04-02T20:40:39.494" v="12993" actId="20577"/>
          <ac:spMkLst>
            <pc:docMk/>
            <pc:sldMk cId="1759481202" sldId="352"/>
            <ac:spMk id="3" creationId="{8A47EFA3-54BC-84AA-2CDC-E0765533BE5B}"/>
          </ac:spMkLst>
        </pc:spChg>
        <pc:spChg chg="del">
          <ac:chgData name="IBRAHIM RUPAWALA" userId="16fe9d1623dd648b" providerId="LiveId" clId="{5B5F0741-5EE4-427F-91EE-F153BEFB06AC}" dt="2023-04-02T20:23:20.505" v="12274" actId="478"/>
          <ac:spMkLst>
            <pc:docMk/>
            <pc:sldMk cId="1759481202" sldId="352"/>
            <ac:spMk id="6" creationId="{12043DCC-C43C-8BF3-F711-2568BCDE441D}"/>
          </ac:spMkLst>
        </pc:spChg>
        <pc:picChg chg="del">
          <ac:chgData name="IBRAHIM RUPAWALA" userId="16fe9d1623dd648b" providerId="LiveId" clId="{5B5F0741-5EE4-427F-91EE-F153BEFB06AC}" dt="2023-04-02T20:23:11.515" v="12273" actId="478"/>
          <ac:picMkLst>
            <pc:docMk/>
            <pc:sldMk cId="1759481202" sldId="352"/>
            <ac:picMk id="5" creationId="{5843797D-0FD0-384F-B92A-00A011B68DC2}"/>
          </ac:picMkLst>
        </pc:picChg>
        <pc:picChg chg="add mod">
          <ac:chgData name="IBRAHIM RUPAWALA" userId="16fe9d1623dd648b" providerId="LiveId" clId="{5B5F0741-5EE4-427F-91EE-F153BEFB06AC}" dt="2023-04-02T20:33:52.363" v="12910" actId="1076"/>
          <ac:picMkLst>
            <pc:docMk/>
            <pc:sldMk cId="1759481202" sldId="352"/>
            <ac:picMk id="7" creationId="{B8738810-9424-021F-63C4-40B17498FCE5}"/>
          </ac:picMkLst>
        </pc:picChg>
        <pc:picChg chg="del">
          <ac:chgData name="IBRAHIM RUPAWALA" userId="16fe9d1623dd648b" providerId="LiveId" clId="{5B5F0741-5EE4-427F-91EE-F153BEFB06AC}" dt="2023-04-02T20:23:11.515" v="12273" actId="478"/>
          <ac:picMkLst>
            <pc:docMk/>
            <pc:sldMk cId="1759481202" sldId="352"/>
            <ac:picMk id="8" creationId="{CCAD0DCF-7294-3065-C52C-068901F7B832}"/>
          </ac:picMkLst>
        </pc:picChg>
        <pc:picChg chg="add mod">
          <ac:chgData name="IBRAHIM RUPAWALA" userId="16fe9d1623dd648b" providerId="LiveId" clId="{5B5F0741-5EE4-427F-91EE-F153BEFB06AC}" dt="2023-04-02T20:33:52.363" v="12910" actId="1076"/>
          <ac:picMkLst>
            <pc:docMk/>
            <pc:sldMk cId="1759481202" sldId="352"/>
            <ac:picMk id="10" creationId="{A5674FB6-9BE7-408E-A6EF-D49CEEC54B13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2893202259" sldId="353"/>
        </pc:sldMkLst>
        <pc:spChg chg="mod">
          <ac:chgData name="IBRAHIM RUPAWALA" userId="16fe9d1623dd648b" providerId="LiveId" clId="{5B5F0741-5EE4-427F-91EE-F153BEFB06AC}" dt="2023-04-02T20:46:17.432" v="13012" actId="27636"/>
          <ac:spMkLst>
            <pc:docMk/>
            <pc:sldMk cId="2893202259" sldId="353"/>
            <ac:spMk id="2" creationId="{87CC78AE-F519-7EE0-A804-B81E7CEBA9CA}"/>
          </ac:spMkLst>
        </pc:spChg>
        <pc:spChg chg="del">
          <ac:chgData name="IBRAHIM RUPAWALA" userId="16fe9d1623dd648b" providerId="LiveId" clId="{5B5F0741-5EE4-427F-91EE-F153BEFB06AC}" dt="2023-04-02T20:46:23.222" v="13013" actId="478"/>
          <ac:spMkLst>
            <pc:docMk/>
            <pc:sldMk cId="2893202259" sldId="353"/>
            <ac:spMk id="3" creationId="{C619AE23-E256-1837-5A54-9195518F0ADA}"/>
          </ac:spMkLst>
        </pc:spChg>
        <pc:spChg chg="add del mod">
          <ac:chgData name="IBRAHIM RUPAWALA" userId="16fe9d1623dd648b" providerId="LiveId" clId="{5B5F0741-5EE4-427F-91EE-F153BEFB06AC}" dt="2023-04-02T20:49:04.404" v="13217"/>
          <ac:spMkLst>
            <pc:docMk/>
            <pc:sldMk cId="2893202259" sldId="353"/>
            <ac:spMk id="6" creationId="{02FDFA4C-D2D1-BF34-BFDE-FA0DB11135BF}"/>
          </ac:spMkLst>
        </pc:spChg>
        <pc:spChg chg="add mod">
          <ac:chgData name="IBRAHIM RUPAWALA" userId="16fe9d1623dd648b" providerId="LiveId" clId="{5B5F0741-5EE4-427F-91EE-F153BEFB06AC}" dt="2023-04-02T20:53:42.381" v="13506" actId="20577"/>
          <ac:spMkLst>
            <pc:docMk/>
            <pc:sldMk cId="2893202259" sldId="353"/>
            <ac:spMk id="7" creationId="{E95CB077-B2FA-8EB1-8229-601742C388E3}"/>
          </ac:spMkLst>
        </pc:spChg>
        <pc:spChg chg="add mod">
          <ac:chgData name="IBRAHIM RUPAWALA" userId="16fe9d1623dd648b" providerId="LiveId" clId="{5B5F0741-5EE4-427F-91EE-F153BEFB06AC}" dt="2023-04-02T20:53:55.194" v="13509" actId="1076"/>
          <ac:spMkLst>
            <pc:docMk/>
            <pc:sldMk cId="2893202259" sldId="353"/>
            <ac:spMk id="9" creationId="{3DD3854E-4991-E243-1AEC-ACE46190C897}"/>
          </ac:spMkLst>
        </pc:spChg>
        <pc:picChg chg="add mod">
          <ac:chgData name="IBRAHIM RUPAWALA" userId="16fe9d1623dd648b" providerId="LiveId" clId="{5B5F0741-5EE4-427F-91EE-F153BEFB06AC}" dt="2023-04-02T20:47:04.803" v="13017" actId="1076"/>
          <ac:picMkLst>
            <pc:docMk/>
            <pc:sldMk cId="2893202259" sldId="353"/>
            <ac:picMk id="5" creationId="{CAD54DAC-F8BB-0FD3-F372-43C8553D15AD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4107188510" sldId="354"/>
        </pc:sldMkLst>
        <pc:spChg chg="mod">
          <ac:chgData name="IBRAHIM RUPAWALA" userId="16fe9d1623dd648b" providerId="LiveId" clId="{5B5F0741-5EE4-427F-91EE-F153BEFB06AC}" dt="2023-04-02T21:05:10.980" v="13566" actId="14100"/>
          <ac:spMkLst>
            <pc:docMk/>
            <pc:sldMk cId="4107188510" sldId="354"/>
            <ac:spMk id="2" creationId="{0BD90D07-FFBE-DA3B-B20B-7DBFDDE68FD1}"/>
          </ac:spMkLst>
        </pc:spChg>
        <pc:spChg chg="del">
          <ac:chgData name="IBRAHIM RUPAWALA" userId="16fe9d1623dd648b" providerId="LiveId" clId="{5B5F0741-5EE4-427F-91EE-F153BEFB06AC}" dt="2023-04-02T21:04:35.778" v="13511" actId="22"/>
          <ac:spMkLst>
            <pc:docMk/>
            <pc:sldMk cId="4107188510" sldId="354"/>
            <ac:spMk id="3" creationId="{1D81F888-5D23-AAD5-EECE-8D7001827E87}"/>
          </ac:spMkLst>
        </pc:spChg>
        <pc:spChg chg="add mod">
          <ac:chgData name="IBRAHIM RUPAWALA" userId="16fe9d1623dd648b" providerId="LiveId" clId="{5B5F0741-5EE4-427F-91EE-F153BEFB06AC}" dt="2023-04-02T21:14:44.590" v="13876" actId="20577"/>
          <ac:spMkLst>
            <pc:docMk/>
            <pc:sldMk cId="4107188510" sldId="354"/>
            <ac:spMk id="6" creationId="{09B9F260-FDFD-5A23-623B-394A0A03A08C}"/>
          </ac:spMkLst>
        </pc:spChg>
        <pc:picChg chg="add mod ord">
          <ac:chgData name="IBRAHIM RUPAWALA" userId="16fe9d1623dd648b" providerId="LiveId" clId="{5B5F0741-5EE4-427F-91EE-F153BEFB06AC}" dt="2023-04-02T21:05:12.932" v="13567" actId="1076"/>
          <ac:picMkLst>
            <pc:docMk/>
            <pc:sldMk cId="4107188510" sldId="354"/>
            <ac:picMk id="5" creationId="{622B62C2-7DAB-17ED-F94F-34F90AAB042C}"/>
          </ac:picMkLst>
        </pc:picChg>
        <pc:picChg chg="add mod">
          <ac:chgData name="IBRAHIM RUPAWALA" userId="16fe9d1623dd648b" providerId="LiveId" clId="{5B5F0741-5EE4-427F-91EE-F153BEFB06AC}" dt="2023-04-02T21:15:26.535" v="13878" actId="1076"/>
          <ac:picMkLst>
            <pc:docMk/>
            <pc:sldMk cId="4107188510" sldId="354"/>
            <ac:picMk id="8" creationId="{ECBD5B8B-5D08-E661-3B39-20B42FD0FBC9}"/>
          </ac:picMkLst>
        </pc:picChg>
        <pc:picChg chg="add mod">
          <ac:chgData name="IBRAHIM RUPAWALA" userId="16fe9d1623dd648b" providerId="LiveId" clId="{5B5F0741-5EE4-427F-91EE-F153BEFB06AC}" dt="2023-04-02T21:16:28.294" v="13880" actId="1076"/>
          <ac:picMkLst>
            <pc:docMk/>
            <pc:sldMk cId="4107188510" sldId="354"/>
            <ac:picMk id="10" creationId="{2061FE48-A6FF-6C47-666D-67F65EED68D3}"/>
          </ac:picMkLst>
        </pc:picChg>
      </pc:sldChg>
      <pc:sldChg chg="addSp delSp modSp new del mod">
        <pc:chgData name="IBRAHIM RUPAWALA" userId="16fe9d1623dd648b" providerId="LiveId" clId="{5B5F0741-5EE4-427F-91EE-F153BEFB06AC}" dt="2023-04-03T20:57:57.398" v="16548" actId="47"/>
        <pc:sldMkLst>
          <pc:docMk/>
          <pc:sldMk cId="3480952130" sldId="355"/>
        </pc:sldMkLst>
        <pc:spChg chg="del">
          <ac:chgData name="IBRAHIM RUPAWALA" userId="16fe9d1623dd648b" providerId="LiveId" clId="{5B5F0741-5EE4-427F-91EE-F153BEFB06AC}" dt="2023-04-02T22:01:42.555" v="13882" actId="22"/>
          <ac:spMkLst>
            <pc:docMk/>
            <pc:sldMk cId="3480952130" sldId="355"/>
            <ac:spMk id="3" creationId="{E4BAE1D3-FA2A-6B12-0A8E-6D81E5727996}"/>
          </ac:spMkLst>
        </pc:spChg>
        <pc:picChg chg="add mod ord">
          <ac:chgData name="IBRAHIM RUPAWALA" userId="16fe9d1623dd648b" providerId="LiveId" clId="{5B5F0741-5EE4-427F-91EE-F153BEFB06AC}" dt="2023-04-02T22:01:42.555" v="13882" actId="22"/>
          <ac:picMkLst>
            <pc:docMk/>
            <pc:sldMk cId="3480952130" sldId="355"/>
            <ac:picMk id="5" creationId="{652101E7-9F2D-DE68-FD63-3A2BADD4B91B}"/>
          </ac:picMkLst>
        </pc:picChg>
      </pc:sldChg>
      <pc:sldChg chg="addSp delSp modSp new del mod">
        <pc:chgData name="IBRAHIM RUPAWALA" userId="16fe9d1623dd648b" providerId="LiveId" clId="{5B5F0741-5EE4-427F-91EE-F153BEFB06AC}" dt="2023-04-03T20:57:57.398" v="16548" actId="47"/>
        <pc:sldMkLst>
          <pc:docMk/>
          <pc:sldMk cId="3350571891" sldId="356"/>
        </pc:sldMkLst>
        <pc:spChg chg="del">
          <ac:chgData name="IBRAHIM RUPAWALA" userId="16fe9d1623dd648b" providerId="LiveId" clId="{5B5F0741-5EE4-427F-91EE-F153BEFB06AC}" dt="2023-04-02T22:08:46.209" v="13884" actId="22"/>
          <ac:spMkLst>
            <pc:docMk/>
            <pc:sldMk cId="3350571891" sldId="356"/>
            <ac:spMk id="3" creationId="{A6CB483F-FC20-5CFA-1D34-B9B94A24EA09}"/>
          </ac:spMkLst>
        </pc:spChg>
        <pc:picChg chg="add mod ord">
          <ac:chgData name="IBRAHIM RUPAWALA" userId="16fe9d1623dd648b" providerId="LiveId" clId="{5B5F0741-5EE4-427F-91EE-F153BEFB06AC}" dt="2023-04-02T22:08:46.209" v="13884" actId="22"/>
          <ac:picMkLst>
            <pc:docMk/>
            <pc:sldMk cId="3350571891" sldId="356"/>
            <ac:picMk id="5" creationId="{56C43747-BECB-279C-A849-610A741F567E}"/>
          </ac:picMkLst>
        </pc:picChg>
      </pc:sldChg>
      <pc:sldChg chg="addSp delSp modSp new del mod">
        <pc:chgData name="IBRAHIM RUPAWALA" userId="16fe9d1623dd648b" providerId="LiveId" clId="{5B5F0741-5EE4-427F-91EE-F153BEFB06AC}" dt="2023-04-03T20:57:57.398" v="16548" actId="47"/>
        <pc:sldMkLst>
          <pc:docMk/>
          <pc:sldMk cId="3877971872" sldId="357"/>
        </pc:sldMkLst>
        <pc:spChg chg="del">
          <ac:chgData name="IBRAHIM RUPAWALA" userId="16fe9d1623dd648b" providerId="LiveId" clId="{5B5F0741-5EE4-427F-91EE-F153BEFB06AC}" dt="2023-04-02T22:16:11.370" v="13886" actId="22"/>
          <ac:spMkLst>
            <pc:docMk/>
            <pc:sldMk cId="3877971872" sldId="357"/>
            <ac:spMk id="3" creationId="{17AFFFCE-5C66-BD99-6452-590EE0A62C12}"/>
          </ac:spMkLst>
        </pc:spChg>
        <pc:picChg chg="add mod ord">
          <ac:chgData name="IBRAHIM RUPAWALA" userId="16fe9d1623dd648b" providerId="LiveId" clId="{5B5F0741-5EE4-427F-91EE-F153BEFB06AC}" dt="2023-04-02T22:16:11.370" v="13886" actId="22"/>
          <ac:picMkLst>
            <pc:docMk/>
            <pc:sldMk cId="3877971872" sldId="357"/>
            <ac:picMk id="5" creationId="{C1117D92-1F84-51EB-8446-2A8B15974247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2917235286" sldId="358"/>
        </pc:sldMkLst>
        <pc:spChg chg="mod">
          <ac:chgData name="IBRAHIM RUPAWALA" userId="16fe9d1623dd648b" providerId="LiveId" clId="{5B5F0741-5EE4-427F-91EE-F153BEFB06AC}" dt="2023-04-02T22:24:18.936" v="13958" actId="20577"/>
          <ac:spMkLst>
            <pc:docMk/>
            <pc:sldMk cId="2917235286" sldId="358"/>
            <ac:spMk id="2" creationId="{B24D7455-403F-5BB4-0959-B6B92265C720}"/>
          </ac:spMkLst>
        </pc:spChg>
        <pc:spChg chg="del">
          <ac:chgData name="IBRAHIM RUPAWALA" userId="16fe9d1623dd648b" providerId="LiveId" clId="{5B5F0741-5EE4-427F-91EE-F153BEFB06AC}" dt="2023-04-02T22:19:17.538" v="13888" actId="22"/>
          <ac:spMkLst>
            <pc:docMk/>
            <pc:sldMk cId="2917235286" sldId="358"/>
            <ac:spMk id="3" creationId="{3D082855-AD2A-CA47-7256-29B15C538ACA}"/>
          </ac:spMkLst>
        </pc:spChg>
        <pc:picChg chg="add mod ord">
          <ac:chgData name="IBRAHIM RUPAWALA" userId="16fe9d1623dd648b" providerId="LiveId" clId="{5B5F0741-5EE4-427F-91EE-F153BEFB06AC}" dt="2023-04-02T22:19:17.538" v="13888" actId="22"/>
          <ac:picMkLst>
            <pc:docMk/>
            <pc:sldMk cId="2917235286" sldId="358"/>
            <ac:picMk id="5" creationId="{C06B3C72-C5FB-0639-18B5-6D959B006ADC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1089860651" sldId="359"/>
        </pc:sldMkLst>
        <pc:spChg chg="mod">
          <ac:chgData name="IBRAHIM RUPAWALA" userId="16fe9d1623dd648b" providerId="LiveId" clId="{5B5F0741-5EE4-427F-91EE-F153BEFB06AC}" dt="2023-04-02T22:25:32.540" v="14096" actId="20577"/>
          <ac:spMkLst>
            <pc:docMk/>
            <pc:sldMk cId="1089860651" sldId="359"/>
            <ac:spMk id="2" creationId="{0C2884FA-D498-291A-6C16-ECB0B44D0923}"/>
          </ac:spMkLst>
        </pc:spChg>
        <pc:spChg chg="del">
          <ac:chgData name="IBRAHIM RUPAWALA" userId="16fe9d1623dd648b" providerId="LiveId" clId="{5B5F0741-5EE4-427F-91EE-F153BEFB06AC}" dt="2023-04-02T22:23:47.902" v="13890" actId="22"/>
          <ac:spMkLst>
            <pc:docMk/>
            <pc:sldMk cId="1089860651" sldId="359"/>
            <ac:spMk id="3" creationId="{76809954-129D-4573-CCEE-8A89FC251E1C}"/>
          </ac:spMkLst>
        </pc:spChg>
        <pc:picChg chg="add mod ord">
          <ac:chgData name="IBRAHIM RUPAWALA" userId="16fe9d1623dd648b" providerId="LiveId" clId="{5B5F0741-5EE4-427F-91EE-F153BEFB06AC}" dt="2023-04-02T22:23:47.902" v="13890" actId="22"/>
          <ac:picMkLst>
            <pc:docMk/>
            <pc:sldMk cId="1089860651" sldId="359"/>
            <ac:picMk id="5" creationId="{A6E76847-C4F9-DF2A-B27E-C122BF4528B5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060295868" sldId="360"/>
        </pc:sldMkLst>
        <pc:spChg chg="mod">
          <ac:chgData name="IBRAHIM RUPAWALA" userId="16fe9d1623dd648b" providerId="LiveId" clId="{5B5F0741-5EE4-427F-91EE-F153BEFB06AC}" dt="2023-04-02T22:28:58.284" v="14171" actId="20577"/>
          <ac:spMkLst>
            <pc:docMk/>
            <pc:sldMk cId="3060295868" sldId="360"/>
            <ac:spMk id="2" creationId="{4D0A3F9B-03E7-CE36-1ECD-A505FE9A3CC4}"/>
          </ac:spMkLst>
        </pc:spChg>
        <pc:spChg chg="del">
          <ac:chgData name="IBRAHIM RUPAWALA" userId="16fe9d1623dd648b" providerId="LiveId" clId="{5B5F0741-5EE4-427F-91EE-F153BEFB06AC}" dt="2023-04-02T22:28:13.474" v="14098" actId="22"/>
          <ac:spMkLst>
            <pc:docMk/>
            <pc:sldMk cId="3060295868" sldId="360"/>
            <ac:spMk id="3" creationId="{4C66B703-38BB-92DA-51CC-E6DBBEBC8951}"/>
          </ac:spMkLst>
        </pc:spChg>
        <pc:picChg chg="add mod ord">
          <ac:chgData name="IBRAHIM RUPAWALA" userId="16fe9d1623dd648b" providerId="LiveId" clId="{5B5F0741-5EE4-427F-91EE-F153BEFB06AC}" dt="2023-04-02T22:28:13.474" v="14098" actId="22"/>
          <ac:picMkLst>
            <pc:docMk/>
            <pc:sldMk cId="3060295868" sldId="360"/>
            <ac:picMk id="5" creationId="{607A7157-3460-0EE9-7B84-AC4A743FBFF2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1626506041" sldId="361"/>
        </pc:sldMkLst>
        <pc:spChg chg="del">
          <ac:chgData name="IBRAHIM RUPAWALA" userId="16fe9d1623dd648b" providerId="LiveId" clId="{5B5F0741-5EE4-427F-91EE-F153BEFB06AC}" dt="2023-04-02T22:30:35.976" v="14173" actId="22"/>
          <ac:spMkLst>
            <pc:docMk/>
            <pc:sldMk cId="1626506041" sldId="361"/>
            <ac:spMk id="3" creationId="{A10E2388-13D3-3A46-E0DF-24E35DB74B93}"/>
          </ac:spMkLst>
        </pc:spChg>
        <pc:picChg chg="add mod ord">
          <ac:chgData name="IBRAHIM RUPAWALA" userId="16fe9d1623dd648b" providerId="LiveId" clId="{5B5F0741-5EE4-427F-91EE-F153BEFB06AC}" dt="2023-04-02T22:30:35.976" v="14173" actId="22"/>
          <ac:picMkLst>
            <pc:docMk/>
            <pc:sldMk cId="1626506041" sldId="361"/>
            <ac:picMk id="5" creationId="{0DC3ECD2-AD53-9401-80E9-E278CCCA3B90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3504703512" sldId="362"/>
        </pc:sldMkLst>
        <pc:spChg chg="del">
          <ac:chgData name="IBRAHIM RUPAWALA" userId="16fe9d1623dd648b" providerId="LiveId" clId="{5B5F0741-5EE4-427F-91EE-F153BEFB06AC}" dt="2023-04-02T22:33:16.374" v="14175" actId="22"/>
          <ac:spMkLst>
            <pc:docMk/>
            <pc:sldMk cId="3504703512" sldId="362"/>
            <ac:spMk id="3" creationId="{BBCFF33A-3F0E-D35B-9DB9-F5B84056AFC7}"/>
          </ac:spMkLst>
        </pc:spChg>
        <pc:picChg chg="add mod ord">
          <ac:chgData name="IBRAHIM RUPAWALA" userId="16fe9d1623dd648b" providerId="LiveId" clId="{5B5F0741-5EE4-427F-91EE-F153BEFB06AC}" dt="2023-04-02T22:33:16.374" v="14175" actId="22"/>
          <ac:picMkLst>
            <pc:docMk/>
            <pc:sldMk cId="3504703512" sldId="362"/>
            <ac:picMk id="5" creationId="{511EAD00-7E55-0E89-08F0-73B42DC08221}"/>
          </ac:picMkLst>
        </pc:picChg>
      </pc:sldChg>
      <pc:sldChg chg="addSp new del mod">
        <pc:chgData name="IBRAHIM RUPAWALA" userId="16fe9d1623dd648b" providerId="LiveId" clId="{5B5F0741-5EE4-427F-91EE-F153BEFB06AC}" dt="2023-04-04T19:14:19.277" v="16687" actId="2696"/>
        <pc:sldMkLst>
          <pc:docMk/>
          <pc:sldMk cId="2905248921" sldId="363"/>
        </pc:sldMkLst>
        <pc:picChg chg="add">
          <ac:chgData name="IBRAHIM RUPAWALA" userId="16fe9d1623dd648b" providerId="LiveId" clId="{5B5F0741-5EE4-427F-91EE-F153BEFB06AC}" dt="2023-04-02T22:37:01.619" v="14177" actId="22"/>
          <ac:picMkLst>
            <pc:docMk/>
            <pc:sldMk cId="2905248921" sldId="363"/>
            <ac:picMk id="5" creationId="{DC889682-C99B-7643-4D17-9D77A0E00A98}"/>
          </ac:picMkLst>
        </pc:picChg>
      </pc:sldChg>
      <pc:sldChg chg="new del">
        <pc:chgData name="IBRAHIM RUPAWALA" userId="16fe9d1623dd648b" providerId="LiveId" clId="{5B5F0741-5EE4-427F-91EE-F153BEFB06AC}" dt="2023-04-02T22:39:57.958" v="14181" actId="47"/>
        <pc:sldMkLst>
          <pc:docMk/>
          <pc:sldMk cId="3800242621" sldId="364"/>
        </pc:sldMkLst>
      </pc:sldChg>
      <pc:sldChg chg="addSp new del mod">
        <pc:chgData name="IBRAHIM RUPAWALA" userId="16fe9d1623dd648b" providerId="LiveId" clId="{5B5F0741-5EE4-427F-91EE-F153BEFB06AC}" dt="2023-04-04T19:14:19.277" v="16687" actId="2696"/>
        <pc:sldMkLst>
          <pc:docMk/>
          <pc:sldMk cId="666352106" sldId="365"/>
        </pc:sldMkLst>
        <pc:picChg chg="add">
          <ac:chgData name="IBRAHIM RUPAWALA" userId="16fe9d1623dd648b" providerId="LiveId" clId="{5B5F0741-5EE4-427F-91EE-F153BEFB06AC}" dt="2023-04-02T22:39:54.873" v="14180" actId="22"/>
          <ac:picMkLst>
            <pc:docMk/>
            <pc:sldMk cId="666352106" sldId="365"/>
            <ac:picMk id="5" creationId="{5055E61E-9C7C-E55E-AE58-5B5DB9F224FB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510621794" sldId="366"/>
        </pc:sldMkLst>
        <pc:spChg chg="del">
          <ac:chgData name="IBRAHIM RUPAWALA" userId="16fe9d1623dd648b" providerId="LiveId" clId="{5B5F0741-5EE4-427F-91EE-F153BEFB06AC}" dt="2023-04-02T22:50:07.017" v="14185" actId="478"/>
          <ac:spMkLst>
            <pc:docMk/>
            <pc:sldMk cId="510621794" sldId="366"/>
            <ac:spMk id="2" creationId="{E4ED58A0-9374-2781-0842-6D38D15838F0}"/>
          </ac:spMkLst>
        </pc:spChg>
        <pc:spChg chg="del">
          <ac:chgData name="IBRAHIM RUPAWALA" userId="16fe9d1623dd648b" providerId="LiveId" clId="{5B5F0741-5EE4-427F-91EE-F153BEFB06AC}" dt="2023-04-02T22:50:02.026" v="14183" actId="22"/>
          <ac:spMkLst>
            <pc:docMk/>
            <pc:sldMk cId="510621794" sldId="366"/>
            <ac:spMk id="3" creationId="{71240E6D-63BC-91B7-FF5A-8B792549A06A}"/>
          </ac:spMkLst>
        </pc:spChg>
        <pc:spChg chg="add mod">
          <ac:chgData name="IBRAHIM RUPAWALA" userId="16fe9d1623dd648b" providerId="LiveId" clId="{5B5F0741-5EE4-427F-91EE-F153BEFB06AC}" dt="2023-04-02T23:02:53.762" v="15115" actId="20577"/>
          <ac:spMkLst>
            <pc:docMk/>
            <pc:sldMk cId="510621794" sldId="366"/>
            <ac:spMk id="6" creationId="{974AA3A6-A7C0-6611-005D-839F4F2CD72F}"/>
          </ac:spMkLst>
        </pc:spChg>
        <pc:spChg chg="add mod">
          <ac:chgData name="IBRAHIM RUPAWALA" userId="16fe9d1623dd648b" providerId="LiveId" clId="{5B5F0741-5EE4-427F-91EE-F153BEFB06AC}" dt="2023-04-02T23:06:15.992" v="15418" actId="20577"/>
          <ac:spMkLst>
            <pc:docMk/>
            <pc:sldMk cId="510621794" sldId="366"/>
            <ac:spMk id="7" creationId="{9D17741B-D87D-C078-633A-EC5CEFD5AAF9}"/>
          </ac:spMkLst>
        </pc:spChg>
        <pc:picChg chg="add mod ord">
          <ac:chgData name="IBRAHIM RUPAWALA" userId="16fe9d1623dd648b" providerId="LiveId" clId="{5B5F0741-5EE4-427F-91EE-F153BEFB06AC}" dt="2023-04-02T22:50:04.997" v="14184" actId="1076"/>
          <ac:picMkLst>
            <pc:docMk/>
            <pc:sldMk cId="510621794" sldId="366"/>
            <ac:picMk id="5" creationId="{C8B011F6-C782-5ED0-C48A-20118F5ECDF7}"/>
          </ac:picMkLst>
        </pc:picChg>
      </pc:sldChg>
      <pc:sldChg chg="new del">
        <pc:chgData name="IBRAHIM RUPAWALA" userId="16fe9d1623dd648b" providerId="LiveId" clId="{5B5F0741-5EE4-427F-91EE-F153BEFB06AC}" dt="2023-04-02T23:24:02.443" v="15427" actId="47"/>
        <pc:sldMkLst>
          <pc:docMk/>
          <pc:sldMk cId="275087179" sldId="367"/>
        </pc:sldMkLst>
      </pc:sldChg>
      <pc:sldChg chg="addSp new del mod">
        <pc:chgData name="IBRAHIM RUPAWALA" userId="16fe9d1623dd648b" providerId="LiveId" clId="{5B5F0741-5EE4-427F-91EE-F153BEFB06AC}" dt="2023-04-04T19:14:19.277" v="16687" actId="2696"/>
        <pc:sldMkLst>
          <pc:docMk/>
          <pc:sldMk cId="3946210567" sldId="368"/>
        </pc:sldMkLst>
        <pc:picChg chg="add">
          <ac:chgData name="IBRAHIM RUPAWALA" userId="16fe9d1623dd648b" providerId="LiveId" clId="{5B5F0741-5EE4-427F-91EE-F153BEFB06AC}" dt="2023-04-02T23:11:54.272" v="15421" actId="22"/>
          <ac:picMkLst>
            <pc:docMk/>
            <pc:sldMk cId="3946210567" sldId="368"/>
            <ac:picMk id="5" creationId="{BEE83F6B-11E0-E630-2633-8E94EE05989D}"/>
          </ac:picMkLst>
        </pc:picChg>
      </pc:sldChg>
      <pc:sldChg chg="addSp new del mod">
        <pc:chgData name="IBRAHIM RUPAWALA" userId="16fe9d1623dd648b" providerId="LiveId" clId="{5B5F0741-5EE4-427F-91EE-F153BEFB06AC}" dt="2023-04-02T23:24:00.612" v="15426" actId="47"/>
        <pc:sldMkLst>
          <pc:docMk/>
          <pc:sldMk cId="1771263637" sldId="369"/>
        </pc:sldMkLst>
        <pc:picChg chg="add">
          <ac:chgData name="IBRAHIM RUPAWALA" userId="16fe9d1623dd648b" providerId="LiveId" clId="{5B5F0741-5EE4-427F-91EE-F153BEFB06AC}" dt="2023-04-02T23:23:37.978" v="15423" actId="22"/>
          <ac:picMkLst>
            <pc:docMk/>
            <pc:sldMk cId="1771263637" sldId="369"/>
            <ac:picMk id="5" creationId="{4E60760F-58D4-FA17-BF2B-139F6AE91F80}"/>
          </ac:picMkLst>
        </pc:picChg>
      </pc:sldChg>
      <pc:sldChg chg="addSp new del mod">
        <pc:chgData name="IBRAHIM RUPAWALA" userId="16fe9d1623dd648b" providerId="LiveId" clId="{5B5F0741-5EE4-427F-91EE-F153BEFB06AC}" dt="2023-04-04T19:14:19.277" v="16687" actId="2696"/>
        <pc:sldMkLst>
          <pc:docMk/>
          <pc:sldMk cId="2180520655" sldId="370"/>
        </pc:sldMkLst>
        <pc:picChg chg="add">
          <ac:chgData name="IBRAHIM RUPAWALA" userId="16fe9d1623dd648b" providerId="LiveId" clId="{5B5F0741-5EE4-427F-91EE-F153BEFB06AC}" dt="2023-04-02T23:23:57.794" v="15425" actId="22"/>
          <ac:picMkLst>
            <pc:docMk/>
            <pc:sldMk cId="2180520655" sldId="370"/>
            <ac:picMk id="5" creationId="{B1CFD582-7B5E-7A81-0F3D-DD38D105669D}"/>
          </ac:picMkLst>
        </pc:picChg>
      </pc:sldChg>
      <pc:sldChg chg="addSp new del mod">
        <pc:chgData name="IBRAHIM RUPAWALA" userId="16fe9d1623dd648b" providerId="LiveId" clId="{5B5F0741-5EE4-427F-91EE-F153BEFB06AC}" dt="2023-04-04T19:14:19.277" v="16687" actId="2696"/>
        <pc:sldMkLst>
          <pc:docMk/>
          <pc:sldMk cId="3284105170" sldId="371"/>
        </pc:sldMkLst>
        <pc:picChg chg="add">
          <ac:chgData name="IBRAHIM RUPAWALA" userId="16fe9d1623dd648b" providerId="LiveId" clId="{5B5F0741-5EE4-427F-91EE-F153BEFB06AC}" dt="2023-04-02T23:24:42.731" v="15429" actId="22"/>
          <ac:picMkLst>
            <pc:docMk/>
            <pc:sldMk cId="3284105170" sldId="371"/>
            <ac:picMk id="5" creationId="{CD101274-24BD-85E1-34CE-BB8300A67D37}"/>
          </ac:picMkLst>
        </pc:picChg>
      </pc:sldChg>
      <pc:sldChg chg="addSp new del mod">
        <pc:chgData name="IBRAHIM RUPAWALA" userId="16fe9d1623dd648b" providerId="LiveId" clId="{5B5F0741-5EE4-427F-91EE-F153BEFB06AC}" dt="2023-04-04T19:14:19.277" v="16687" actId="2696"/>
        <pc:sldMkLst>
          <pc:docMk/>
          <pc:sldMk cId="4074251520" sldId="372"/>
        </pc:sldMkLst>
        <pc:picChg chg="add">
          <ac:chgData name="IBRAHIM RUPAWALA" userId="16fe9d1623dd648b" providerId="LiveId" clId="{5B5F0741-5EE4-427F-91EE-F153BEFB06AC}" dt="2023-04-02T23:28:08.339" v="15431" actId="22"/>
          <ac:picMkLst>
            <pc:docMk/>
            <pc:sldMk cId="4074251520" sldId="372"/>
            <ac:picMk id="5" creationId="{650A72A9-8160-1B7C-2D14-02C0089F03B5}"/>
          </ac:picMkLst>
        </pc:picChg>
      </pc:sldChg>
      <pc:sldChg chg="addSp new del mod">
        <pc:chgData name="IBRAHIM RUPAWALA" userId="16fe9d1623dd648b" providerId="LiveId" clId="{5B5F0741-5EE4-427F-91EE-F153BEFB06AC}" dt="2023-04-04T19:14:19.277" v="16687" actId="2696"/>
        <pc:sldMkLst>
          <pc:docMk/>
          <pc:sldMk cId="3924211936" sldId="373"/>
        </pc:sldMkLst>
        <pc:picChg chg="add">
          <ac:chgData name="IBRAHIM RUPAWALA" userId="16fe9d1623dd648b" providerId="LiveId" clId="{5B5F0741-5EE4-427F-91EE-F153BEFB06AC}" dt="2023-04-02T23:30:24.356" v="15433" actId="22"/>
          <ac:picMkLst>
            <pc:docMk/>
            <pc:sldMk cId="3924211936" sldId="373"/>
            <ac:picMk id="5" creationId="{E6B88CB6-0C72-CFD6-5683-57951ADD923A}"/>
          </ac:picMkLst>
        </pc:picChg>
      </pc:sldChg>
      <pc:sldChg chg="addSp new del mod">
        <pc:chgData name="IBRAHIM RUPAWALA" userId="16fe9d1623dd648b" providerId="LiveId" clId="{5B5F0741-5EE4-427F-91EE-F153BEFB06AC}" dt="2023-04-04T19:14:19.277" v="16687" actId="2696"/>
        <pc:sldMkLst>
          <pc:docMk/>
          <pc:sldMk cId="2403487775" sldId="374"/>
        </pc:sldMkLst>
        <pc:picChg chg="add">
          <ac:chgData name="IBRAHIM RUPAWALA" userId="16fe9d1623dd648b" providerId="LiveId" clId="{5B5F0741-5EE4-427F-91EE-F153BEFB06AC}" dt="2023-04-02T23:38:23.459" v="15435" actId="22"/>
          <ac:picMkLst>
            <pc:docMk/>
            <pc:sldMk cId="2403487775" sldId="374"/>
            <ac:picMk id="5" creationId="{C22E49FD-558E-F092-3C1B-A26F944F7E51}"/>
          </ac:picMkLst>
        </pc:picChg>
      </pc:sldChg>
      <pc:sldChg chg="addSp delSp new del mod">
        <pc:chgData name="IBRAHIM RUPAWALA" userId="16fe9d1623dd648b" providerId="LiveId" clId="{5B5F0741-5EE4-427F-91EE-F153BEFB06AC}" dt="2023-04-03T19:19:32.451" v="15661" actId="47"/>
        <pc:sldMkLst>
          <pc:docMk/>
          <pc:sldMk cId="1389871240" sldId="375"/>
        </pc:sldMkLst>
        <pc:picChg chg="add del">
          <ac:chgData name="IBRAHIM RUPAWALA" userId="16fe9d1623dd648b" providerId="LiveId" clId="{5B5F0741-5EE4-427F-91EE-F153BEFB06AC}" dt="2023-04-03T19:17:46.327" v="15654" actId="22"/>
          <ac:picMkLst>
            <pc:docMk/>
            <pc:sldMk cId="1389871240" sldId="375"/>
            <ac:picMk id="5" creationId="{B031084F-A461-C407-0698-868302F6687E}"/>
          </ac:picMkLst>
        </pc:picChg>
        <pc:picChg chg="add del">
          <ac:chgData name="IBRAHIM RUPAWALA" userId="16fe9d1623dd648b" providerId="LiveId" clId="{5B5F0741-5EE4-427F-91EE-F153BEFB06AC}" dt="2023-04-03T19:17:54.536" v="15656" actId="22"/>
          <ac:picMkLst>
            <pc:docMk/>
            <pc:sldMk cId="1389871240" sldId="375"/>
            <ac:picMk id="7" creationId="{A6A205D5-84C6-E4A3-5643-23512F6C669A}"/>
          </ac:picMkLst>
        </pc:picChg>
        <pc:picChg chg="add del">
          <ac:chgData name="IBRAHIM RUPAWALA" userId="16fe9d1623dd648b" providerId="LiveId" clId="{5B5F0741-5EE4-427F-91EE-F153BEFB06AC}" dt="2023-04-03T19:18:26.923" v="15658" actId="22"/>
          <ac:picMkLst>
            <pc:docMk/>
            <pc:sldMk cId="1389871240" sldId="375"/>
            <ac:picMk id="9" creationId="{5AAB5D53-7A06-A758-E965-2BD38CA2C62B}"/>
          </ac:picMkLst>
        </pc:picChg>
      </pc:sldChg>
      <pc:sldChg chg="addSp new del mod">
        <pc:chgData name="IBRAHIM RUPAWALA" userId="16fe9d1623dd648b" providerId="LiveId" clId="{5B5F0741-5EE4-427F-91EE-F153BEFB06AC}" dt="2023-04-03T20:57:19.662" v="16546" actId="2696"/>
        <pc:sldMkLst>
          <pc:docMk/>
          <pc:sldMk cId="3591424360" sldId="376"/>
        </pc:sldMkLst>
        <pc:picChg chg="add">
          <ac:chgData name="IBRAHIM RUPAWALA" userId="16fe9d1623dd648b" providerId="LiveId" clId="{5B5F0741-5EE4-427F-91EE-F153BEFB06AC}" dt="2023-04-03T19:19:28.042" v="15660" actId="22"/>
          <ac:picMkLst>
            <pc:docMk/>
            <pc:sldMk cId="3591424360" sldId="376"/>
            <ac:picMk id="5" creationId="{1A692F5B-ACA9-4229-34EE-ACC079F78D9E}"/>
          </ac:picMkLst>
        </pc:picChg>
      </pc:sldChg>
      <pc:sldChg chg="addSp modSp add del mod">
        <pc:chgData name="IBRAHIM RUPAWALA" userId="16fe9d1623dd648b" providerId="LiveId" clId="{5B5F0741-5EE4-427F-91EE-F153BEFB06AC}" dt="2023-04-04T19:14:19.277" v="16687" actId="2696"/>
        <pc:sldMkLst>
          <pc:docMk/>
          <pc:sldMk cId="4065455725" sldId="376"/>
        </pc:sldMkLst>
        <pc:spChg chg="add mod">
          <ac:chgData name="IBRAHIM RUPAWALA" userId="16fe9d1623dd648b" providerId="LiveId" clId="{5B5F0741-5EE4-427F-91EE-F153BEFB06AC}" dt="2023-04-04T02:24:25.017" v="16651" actId="113"/>
          <ac:spMkLst>
            <pc:docMk/>
            <pc:sldMk cId="4065455725" sldId="376"/>
            <ac:spMk id="4" creationId="{12B98CE2-6783-618F-ABD1-B544661F905D}"/>
          </ac:spMkLst>
        </pc:spChg>
        <pc:picChg chg="mod">
          <ac:chgData name="IBRAHIM RUPAWALA" userId="16fe9d1623dd648b" providerId="LiveId" clId="{5B5F0741-5EE4-427F-91EE-F153BEFB06AC}" dt="2023-04-04T02:24:19.106" v="16649" actId="1076"/>
          <ac:picMkLst>
            <pc:docMk/>
            <pc:sldMk cId="4065455725" sldId="376"/>
            <ac:picMk id="5" creationId="{1A692F5B-ACA9-4229-34EE-ACC079F78D9E}"/>
          </ac:picMkLst>
        </pc:picChg>
      </pc:sldChg>
      <pc:sldChg chg="addSp modSp new del mod">
        <pc:chgData name="IBRAHIM RUPAWALA" userId="16fe9d1623dd648b" providerId="LiveId" clId="{5B5F0741-5EE4-427F-91EE-F153BEFB06AC}" dt="2023-04-03T20:57:19.662" v="16546" actId="2696"/>
        <pc:sldMkLst>
          <pc:docMk/>
          <pc:sldMk cId="2075475283" sldId="377"/>
        </pc:sldMkLst>
        <pc:spChg chg="add mod">
          <ac:chgData name="IBRAHIM RUPAWALA" userId="16fe9d1623dd648b" providerId="LiveId" clId="{5B5F0741-5EE4-427F-91EE-F153BEFB06AC}" dt="2023-04-03T20:25:33.887" v="16174" actId="20577"/>
          <ac:spMkLst>
            <pc:docMk/>
            <pc:sldMk cId="2075475283" sldId="377"/>
            <ac:spMk id="6" creationId="{B9F04FF6-52B6-A944-1E2D-F442A95D3D12}"/>
          </ac:spMkLst>
        </pc:spChg>
        <pc:picChg chg="add">
          <ac:chgData name="IBRAHIM RUPAWALA" userId="16fe9d1623dd648b" providerId="LiveId" clId="{5B5F0741-5EE4-427F-91EE-F153BEFB06AC}" dt="2023-04-03T19:21:35.774" v="15663" actId="22"/>
          <ac:picMkLst>
            <pc:docMk/>
            <pc:sldMk cId="2075475283" sldId="377"/>
            <ac:picMk id="5" creationId="{E7A916A0-B369-90DC-D13A-DD663C01F0E6}"/>
          </ac:picMkLst>
        </pc:picChg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2137155612" sldId="377"/>
        </pc:sldMkLst>
      </pc:sldChg>
      <pc:sldChg chg="addSp new del mod">
        <pc:chgData name="IBRAHIM RUPAWALA" userId="16fe9d1623dd648b" providerId="LiveId" clId="{5B5F0741-5EE4-427F-91EE-F153BEFB06AC}" dt="2023-04-03T20:57:19.662" v="16546" actId="2696"/>
        <pc:sldMkLst>
          <pc:docMk/>
          <pc:sldMk cId="3197057005" sldId="378"/>
        </pc:sldMkLst>
        <pc:picChg chg="add">
          <ac:chgData name="IBRAHIM RUPAWALA" userId="16fe9d1623dd648b" providerId="LiveId" clId="{5B5F0741-5EE4-427F-91EE-F153BEFB06AC}" dt="2023-04-03T19:23:33.713" v="15665" actId="22"/>
          <ac:picMkLst>
            <pc:docMk/>
            <pc:sldMk cId="3197057005" sldId="378"/>
            <ac:picMk id="5" creationId="{AA57E71C-1618-6C05-46D5-4FB4C5B858BF}"/>
          </ac:picMkLst>
        </pc:picChg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3418768893" sldId="378"/>
        </pc:sldMkLst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3205459347" sldId="379"/>
        </pc:sldMkLst>
      </pc:sldChg>
      <pc:sldChg chg="addSp modSp new del mod">
        <pc:chgData name="IBRAHIM RUPAWALA" userId="16fe9d1623dd648b" providerId="LiveId" clId="{5B5F0741-5EE4-427F-91EE-F153BEFB06AC}" dt="2023-04-03T20:57:19.662" v="16546" actId="2696"/>
        <pc:sldMkLst>
          <pc:docMk/>
          <pc:sldMk cId="4076297072" sldId="379"/>
        </pc:sldMkLst>
        <pc:spChg chg="add mod">
          <ac:chgData name="IBRAHIM RUPAWALA" userId="16fe9d1623dd648b" providerId="LiveId" clId="{5B5F0741-5EE4-427F-91EE-F153BEFB06AC}" dt="2023-04-03T20:25:55.853" v="16182" actId="1076"/>
          <ac:spMkLst>
            <pc:docMk/>
            <pc:sldMk cId="4076297072" sldId="379"/>
            <ac:spMk id="6" creationId="{797DBA19-AD10-9B80-9909-B158D8D30BA8}"/>
          </ac:spMkLst>
        </pc:spChg>
        <pc:picChg chg="add">
          <ac:chgData name="IBRAHIM RUPAWALA" userId="16fe9d1623dd648b" providerId="LiveId" clId="{5B5F0741-5EE4-427F-91EE-F153BEFB06AC}" dt="2023-04-03T19:26:52.352" v="15667" actId="22"/>
          <ac:picMkLst>
            <pc:docMk/>
            <pc:sldMk cId="4076297072" sldId="379"/>
            <ac:picMk id="5" creationId="{1A5F4658-0512-2E10-9E87-597FC57F9C2E}"/>
          </ac:picMkLst>
        </pc:picChg>
      </pc:sldChg>
      <pc:sldChg chg="addSp modSp new del mod">
        <pc:chgData name="IBRAHIM RUPAWALA" userId="16fe9d1623dd648b" providerId="LiveId" clId="{5B5F0741-5EE4-427F-91EE-F153BEFB06AC}" dt="2023-04-03T20:57:19.662" v="16546" actId="2696"/>
        <pc:sldMkLst>
          <pc:docMk/>
          <pc:sldMk cId="2636665566" sldId="380"/>
        </pc:sldMkLst>
        <pc:spChg chg="add mod">
          <ac:chgData name="IBRAHIM RUPAWALA" userId="16fe9d1623dd648b" providerId="LiveId" clId="{5B5F0741-5EE4-427F-91EE-F153BEFB06AC}" dt="2023-04-03T20:28:12.243" v="16316" actId="20577"/>
          <ac:spMkLst>
            <pc:docMk/>
            <pc:sldMk cId="2636665566" sldId="380"/>
            <ac:spMk id="6" creationId="{1747E6A0-B75E-61DA-E2F7-BF51DCBF166A}"/>
          </ac:spMkLst>
        </pc:spChg>
        <pc:picChg chg="add">
          <ac:chgData name="IBRAHIM RUPAWALA" userId="16fe9d1623dd648b" providerId="LiveId" clId="{5B5F0741-5EE4-427F-91EE-F153BEFB06AC}" dt="2023-04-03T19:29:40.728" v="15669" actId="22"/>
          <ac:picMkLst>
            <pc:docMk/>
            <pc:sldMk cId="2636665566" sldId="380"/>
            <ac:picMk id="5" creationId="{1FA93AFE-8D87-C071-4F7D-D63187F26D14}"/>
          </ac:picMkLst>
        </pc:picChg>
        <pc:picChg chg="add mod">
          <ac:chgData name="IBRAHIM RUPAWALA" userId="16fe9d1623dd648b" providerId="LiveId" clId="{5B5F0741-5EE4-427F-91EE-F153BEFB06AC}" dt="2023-04-03T20:27:28.745" v="16190" actId="1076"/>
          <ac:picMkLst>
            <pc:docMk/>
            <pc:sldMk cId="2636665566" sldId="380"/>
            <ac:picMk id="7" creationId="{0A98DF49-EB19-D6F7-58C1-3445AEDFB1E2}"/>
          </ac:picMkLst>
        </pc:picChg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3196096175" sldId="380"/>
        </pc:sldMkLst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71426707" sldId="381"/>
        </pc:sldMkLst>
      </pc:sldChg>
      <pc:sldChg chg="addSp modSp new del mod">
        <pc:chgData name="IBRAHIM RUPAWALA" userId="16fe9d1623dd648b" providerId="LiveId" clId="{5B5F0741-5EE4-427F-91EE-F153BEFB06AC}" dt="2023-04-03T20:57:19.662" v="16546" actId="2696"/>
        <pc:sldMkLst>
          <pc:docMk/>
          <pc:sldMk cId="523084893" sldId="381"/>
        </pc:sldMkLst>
        <pc:spChg chg="add mod">
          <ac:chgData name="IBRAHIM RUPAWALA" userId="16fe9d1623dd648b" providerId="LiveId" clId="{5B5F0741-5EE4-427F-91EE-F153BEFB06AC}" dt="2023-04-03T19:52:33.795" v="15988" actId="20577"/>
          <ac:spMkLst>
            <pc:docMk/>
            <pc:sldMk cId="523084893" sldId="381"/>
            <ac:spMk id="6" creationId="{5ADF1CCD-ACA0-4F2B-357A-59C65AEF42C2}"/>
          </ac:spMkLst>
        </pc:spChg>
        <pc:picChg chg="add">
          <ac:chgData name="IBRAHIM RUPAWALA" userId="16fe9d1623dd648b" providerId="LiveId" clId="{5B5F0741-5EE4-427F-91EE-F153BEFB06AC}" dt="2023-04-03T19:38:03.606" v="15671" actId="22"/>
          <ac:picMkLst>
            <pc:docMk/>
            <pc:sldMk cId="523084893" sldId="381"/>
            <ac:picMk id="5" creationId="{35DCD5FF-C5CA-4CEF-4F75-16F26DF88D06}"/>
          </ac:picMkLst>
        </pc:picChg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1348469643" sldId="382"/>
        </pc:sldMkLst>
      </pc:sldChg>
      <pc:sldChg chg="addSp new del mod">
        <pc:chgData name="IBRAHIM RUPAWALA" userId="16fe9d1623dd648b" providerId="LiveId" clId="{5B5F0741-5EE4-427F-91EE-F153BEFB06AC}" dt="2023-04-03T20:57:19.662" v="16546" actId="2696"/>
        <pc:sldMkLst>
          <pc:docMk/>
          <pc:sldMk cId="3347981289" sldId="382"/>
        </pc:sldMkLst>
        <pc:picChg chg="add">
          <ac:chgData name="IBRAHIM RUPAWALA" userId="16fe9d1623dd648b" providerId="LiveId" clId="{5B5F0741-5EE4-427F-91EE-F153BEFB06AC}" dt="2023-04-03T20:20:25.905" v="15990" actId="22"/>
          <ac:picMkLst>
            <pc:docMk/>
            <pc:sldMk cId="3347981289" sldId="382"/>
            <ac:picMk id="5" creationId="{F35DB512-3E15-2DA0-9384-3E31D33E73A9}"/>
          </ac:picMkLst>
        </pc:picChg>
      </pc:sldChg>
      <pc:sldChg chg="addSp new del mod">
        <pc:chgData name="IBRAHIM RUPAWALA" userId="16fe9d1623dd648b" providerId="LiveId" clId="{5B5F0741-5EE4-427F-91EE-F153BEFB06AC}" dt="2023-04-03T20:57:19.662" v="16546" actId="2696"/>
        <pc:sldMkLst>
          <pc:docMk/>
          <pc:sldMk cId="592128289" sldId="383"/>
        </pc:sldMkLst>
        <pc:picChg chg="add">
          <ac:chgData name="IBRAHIM RUPAWALA" userId="16fe9d1623dd648b" providerId="LiveId" clId="{5B5F0741-5EE4-427F-91EE-F153BEFB06AC}" dt="2023-04-03T20:20:44.699" v="15992" actId="22"/>
          <ac:picMkLst>
            <pc:docMk/>
            <pc:sldMk cId="592128289" sldId="383"/>
            <ac:picMk id="5" creationId="{63A568A9-0819-C431-4410-2D063AA00CBF}"/>
          </ac:picMkLst>
        </pc:picChg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617300519" sldId="383"/>
        </pc:sldMkLst>
      </pc:sldChg>
      <pc:sldChg chg="addSp modSp new del mod">
        <pc:chgData name="IBRAHIM RUPAWALA" userId="16fe9d1623dd648b" providerId="LiveId" clId="{5B5F0741-5EE4-427F-91EE-F153BEFB06AC}" dt="2023-04-03T20:57:19.662" v="16546" actId="2696"/>
        <pc:sldMkLst>
          <pc:docMk/>
          <pc:sldMk cId="2337627481" sldId="384"/>
        </pc:sldMkLst>
        <pc:spChg chg="add mod">
          <ac:chgData name="IBRAHIM RUPAWALA" userId="16fe9d1623dd648b" providerId="LiveId" clId="{5B5F0741-5EE4-427F-91EE-F153BEFB06AC}" dt="2023-04-03T20:28:28.576" v="16319" actId="1076"/>
          <ac:spMkLst>
            <pc:docMk/>
            <pc:sldMk cId="2337627481" sldId="384"/>
            <ac:spMk id="6" creationId="{6DB96949-D3CA-F486-183E-DF32CC712CD7}"/>
          </ac:spMkLst>
        </pc:spChg>
        <pc:picChg chg="add mod">
          <ac:chgData name="IBRAHIM RUPAWALA" userId="16fe9d1623dd648b" providerId="LiveId" clId="{5B5F0741-5EE4-427F-91EE-F153BEFB06AC}" dt="2023-04-03T20:28:25.846" v="16318" actId="1076"/>
          <ac:picMkLst>
            <pc:docMk/>
            <pc:sldMk cId="2337627481" sldId="384"/>
            <ac:picMk id="5" creationId="{ADE42CCD-2916-A0B8-E7E7-396120323F6D}"/>
          </ac:picMkLst>
        </pc:picChg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3193209942" sldId="384"/>
        </pc:sldMkLst>
      </pc:sldChg>
      <pc:sldChg chg="addSp modSp new del mod">
        <pc:chgData name="IBRAHIM RUPAWALA" userId="16fe9d1623dd648b" providerId="LiveId" clId="{5B5F0741-5EE4-427F-91EE-F153BEFB06AC}" dt="2023-04-03T20:57:19.662" v="16546" actId="2696"/>
        <pc:sldMkLst>
          <pc:docMk/>
          <pc:sldMk cId="2340715229" sldId="385"/>
        </pc:sldMkLst>
        <pc:spChg chg="add mod">
          <ac:chgData name="IBRAHIM RUPAWALA" userId="16fe9d1623dd648b" providerId="LiveId" clId="{5B5F0741-5EE4-427F-91EE-F153BEFB06AC}" dt="2023-04-03T20:30:33.787" v="16326" actId="20577"/>
          <ac:spMkLst>
            <pc:docMk/>
            <pc:sldMk cId="2340715229" sldId="385"/>
            <ac:spMk id="6" creationId="{BE6ACF40-14A6-ADBF-EC55-F4A5221BE4A7}"/>
          </ac:spMkLst>
        </pc:spChg>
        <pc:picChg chg="add">
          <ac:chgData name="IBRAHIM RUPAWALA" userId="16fe9d1623dd648b" providerId="LiveId" clId="{5B5F0741-5EE4-427F-91EE-F153BEFB06AC}" dt="2023-04-03T20:22:51.384" v="15996" actId="22"/>
          <ac:picMkLst>
            <pc:docMk/>
            <pc:sldMk cId="2340715229" sldId="385"/>
            <ac:picMk id="5" creationId="{71CBE19C-F538-AF0E-8671-3401408A86E5}"/>
          </ac:picMkLst>
        </pc:picChg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3683669655" sldId="385"/>
        </pc:sldMkLst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1635799168" sldId="386"/>
        </pc:sldMkLst>
      </pc:sldChg>
      <pc:sldChg chg="addSp modSp new del mod">
        <pc:chgData name="IBRAHIM RUPAWALA" userId="16fe9d1623dd648b" providerId="LiveId" clId="{5B5F0741-5EE4-427F-91EE-F153BEFB06AC}" dt="2023-04-03T20:57:19.662" v="16546" actId="2696"/>
        <pc:sldMkLst>
          <pc:docMk/>
          <pc:sldMk cId="3216081349" sldId="386"/>
        </pc:sldMkLst>
        <pc:spChg chg="add mod">
          <ac:chgData name="IBRAHIM RUPAWALA" userId="16fe9d1623dd648b" providerId="LiveId" clId="{5B5F0741-5EE4-427F-91EE-F153BEFB06AC}" dt="2023-04-03T20:30:56.195" v="16384" actId="20577"/>
          <ac:spMkLst>
            <pc:docMk/>
            <pc:sldMk cId="3216081349" sldId="386"/>
            <ac:spMk id="6" creationId="{3E7FA848-E4C8-8DA4-6FB1-2B12C6A92C8E}"/>
          </ac:spMkLst>
        </pc:spChg>
        <pc:picChg chg="add">
          <ac:chgData name="IBRAHIM RUPAWALA" userId="16fe9d1623dd648b" providerId="LiveId" clId="{5B5F0741-5EE4-427F-91EE-F153BEFB06AC}" dt="2023-04-03T20:30:02.889" v="16321" actId="22"/>
          <ac:picMkLst>
            <pc:docMk/>
            <pc:sldMk cId="3216081349" sldId="386"/>
            <ac:picMk id="5" creationId="{1329B480-BC47-FB54-8442-1F4640B7A70D}"/>
          </ac:picMkLst>
        </pc:picChg>
      </pc:sldChg>
      <pc:sldChg chg="addSp modSp new del mod">
        <pc:chgData name="IBRAHIM RUPAWALA" userId="16fe9d1623dd648b" providerId="LiveId" clId="{5B5F0741-5EE4-427F-91EE-F153BEFB06AC}" dt="2023-04-03T20:57:19.662" v="16546" actId="2696"/>
        <pc:sldMkLst>
          <pc:docMk/>
          <pc:sldMk cId="3838871642" sldId="387"/>
        </pc:sldMkLst>
        <pc:spChg chg="add mod">
          <ac:chgData name="IBRAHIM RUPAWALA" userId="16fe9d1623dd648b" providerId="LiveId" clId="{5B5F0741-5EE4-427F-91EE-F153BEFB06AC}" dt="2023-04-03T20:33:29.324" v="16539" actId="20577"/>
          <ac:spMkLst>
            <pc:docMk/>
            <pc:sldMk cId="3838871642" sldId="387"/>
            <ac:spMk id="6" creationId="{BBEBCEB2-356A-636B-00A1-02BDCAA71203}"/>
          </ac:spMkLst>
        </pc:spChg>
        <pc:picChg chg="add">
          <ac:chgData name="IBRAHIM RUPAWALA" userId="16fe9d1623dd648b" providerId="LiveId" clId="{5B5F0741-5EE4-427F-91EE-F153BEFB06AC}" dt="2023-04-03T20:32:19.551" v="16386" actId="22"/>
          <ac:picMkLst>
            <pc:docMk/>
            <pc:sldMk cId="3838871642" sldId="387"/>
            <ac:picMk id="5" creationId="{D5AEB067-91C5-1C19-68D8-B2EDE7622190}"/>
          </ac:picMkLst>
        </pc:picChg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3968393380" sldId="387"/>
        </pc:sldMkLst>
      </pc:sldChg>
      <pc:sldChg chg="addSp new del mod">
        <pc:chgData name="IBRAHIM RUPAWALA" userId="16fe9d1623dd648b" providerId="LiveId" clId="{5B5F0741-5EE4-427F-91EE-F153BEFB06AC}" dt="2023-04-03T20:57:19.662" v="16546" actId="2696"/>
        <pc:sldMkLst>
          <pc:docMk/>
          <pc:sldMk cId="1489536035" sldId="388"/>
        </pc:sldMkLst>
        <pc:picChg chg="add">
          <ac:chgData name="IBRAHIM RUPAWALA" userId="16fe9d1623dd648b" providerId="LiveId" clId="{5B5F0741-5EE4-427F-91EE-F153BEFB06AC}" dt="2023-04-03T20:45:25.355" v="16541" actId="22"/>
          <ac:picMkLst>
            <pc:docMk/>
            <pc:sldMk cId="1489536035" sldId="388"/>
            <ac:picMk id="5" creationId="{84B91961-ED02-24EF-A7EE-6CCCF37EDB60}"/>
          </ac:picMkLst>
        </pc:picChg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1964773626" sldId="388"/>
        </pc:sldMkLst>
      </pc:sldChg>
      <pc:sldChg chg="addSp new del mod">
        <pc:chgData name="IBRAHIM RUPAWALA" userId="16fe9d1623dd648b" providerId="LiveId" clId="{5B5F0741-5EE4-427F-91EE-F153BEFB06AC}" dt="2023-04-03T20:57:19.662" v="16546" actId="2696"/>
        <pc:sldMkLst>
          <pc:docMk/>
          <pc:sldMk cId="1361591893" sldId="389"/>
        </pc:sldMkLst>
        <pc:picChg chg="add">
          <ac:chgData name="IBRAHIM RUPAWALA" userId="16fe9d1623dd648b" providerId="LiveId" clId="{5B5F0741-5EE4-427F-91EE-F153BEFB06AC}" dt="2023-04-03T20:47:44.957" v="16543" actId="22"/>
          <ac:picMkLst>
            <pc:docMk/>
            <pc:sldMk cId="1361591893" sldId="389"/>
            <ac:picMk id="5" creationId="{AE8DA6FF-FAE3-4440-9F83-EDE6F0F3D2D3}"/>
          </ac:picMkLst>
        </pc:picChg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2793595930" sldId="389"/>
        </pc:sldMkLst>
      </pc:sldChg>
      <pc:sldChg chg="add del">
        <pc:chgData name="IBRAHIM RUPAWALA" userId="16fe9d1623dd648b" providerId="LiveId" clId="{5B5F0741-5EE4-427F-91EE-F153BEFB06AC}" dt="2023-04-04T19:14:19.277" v="16687" actId="2696"/>
        <pc:sldMkLst>
          <pc:docMk/>
          <pc:sldMk cId="746758347" sldId="390"/>
        </pc:sldMkLst>
      </pc:sldChg>
      <pc:sldChg chg="addSp new del mod">
        <pc:chgData name="IBRAHIM RUPAWALA" userId="16fe9d1623dd648b" providerId="LiveId" clId="{5B5F0741-5EE4-427F-91EE-F153BEFB06AC}" dt="2023-04-03T20:57:19.662" v="16546" actId="2696"/>
        <pc:sldMkLst>
          <pc:docMk/>
          <pc:sldMk cId="2168483172" sldId="390"/>
        </pc:sldMkLst>
        <pc:picChg chg="add">
          <ac:chgData name="IBRAHIM RUPAWALA" userId="16fe9d1623dd648b" providerId="LiveId" clId="{5B5F0741-5EE4-427F-91EE-F153BEFB06AC}" dt="2023-04-03T20:53:09.983" v="16545" actId="22"/>
          <ac:picMkLst>
            <pc:docMk/>
            <pc:sldMk cId="2168483172" sldId="390"/>
            <ac:picMk id="5" creationId="{2EFC1F2A-DDA8-26F8-8FA5-507EBC3FA5D2}"/>
          </ac:picMkLst>
        </pc:picChg>
      </pc:sldChg>
      <pc:sldChg chg="addSp delSp modSp new del mod">
        <pc:chgData name="IBRAHIM RUPAWALA" userId="16fe9d1623dd648b" providerId="LiveId" clId="{5B5F0741-5EE4-427F-91EE-F153BEFB06AC}" dt="2023-04-04T19:14:19.277" v="16687" actId="2696"/>
        <pc:sldMkLst>
          <pc:docMk/>
          <pc:sldMk cId="96371852" sldId="391"/>
        </pc:sldMkLst>
        <pc:spChg chg="mod">
          <ac:chgData name="IBRAHIM RUPAWALA" userId="16fe9d1623dd648b" providerId="LiveId" clId="{5B5F0741-5EE4-427F-91EE-F153BEFB06AC}" dt="2023-04-04T05:07:09.475" v="16686" actId="113"/>
          <ac:spMkLst>
            <pc:docMk/>
            <pc:sldMk cId="96371852" sldId="391"/>
            <ac:spMk id="2" creationId="{D98F6364-10FD-8978-655F-270AAD1DC605}"/>
          </ac:spMkLst>
        </pc:spChg>
        <pc:picChg chg="add del">
          <ac:chgData name="IBRAHIM RUPAWALA" userId="16fe9d1623dd648b" providerId="LiveId" clId="{5B5F0741-5EE4-427F-91EE-F153BEFB06AC}" dt="2023-04-04T05:06:23.349" v="16654" actId="22"/>
          <ac:picMkLst>
            <pc:docMk/>
            <pc:sldMk cId="96371852" sldId="391"/>
            <ac:picMk id="5" creationId="{0C5E23B8-C22F-CEF3-E623-7543CFACC3C1}"/>
          </ac:picMkLst>
        </pc:picChg>
      </pc:sldChg>
    </pc:docChg>
  </pc:docChgLst>
  <pc:docChgLst>
    <pc:chgData name="IBRAHIM RUPAWALA" userId="16fe9d1623dd648b" providerId="LiveId" clId="{7CF8900F-DE98-465B-854C-9C2EAD61161F}"/>
    <pc:docChg chg="delSld">
      <pc:chgData name="IBRAHIM RUPAWALA" userId="16fe9d1623dd648b" providerId="LiveId" clId="{7CF8900F-DE98-465B-854C-9C2EAD61161F}" dt="2023-04-25T03:17:48.554" v="0" actId="2696"/>
      <pc:docMkLst>
        <pc:docMk/>
      </pc:docMkLst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535595641" sldId="291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563914757" sldId="292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1395528954" sldId="293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885759765" sldId="294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795326150" sldId="295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1000640871" sldId="296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034654660" sldId="297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448184820" sldId="298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1908017090" sldId="299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1481178774" sldId="300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3962897260" sldId="301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1016584689" sldId="302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54278884" sldId="303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810247397" sldId="304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3207064670" sldId="305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043526135" sldId="306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29924686" sldId="307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511344785" sldId="308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46351270" sldId="309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825800460" sldId="310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3387677620" sldId="311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1061066947" sldId="312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853346853" sldId="313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697069736" sldId="314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793175381" sldId="315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3886675931" sldId="316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221923333" sldId="317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37464062" sldId="318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894114000" sldId="319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3158533903" sldId="320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496039866" sldId="321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1507809521" sldId="322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3354414409" sldId="323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399151423" sldId="324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3831433153" sldId="325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169813631" sldId="326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3659132954" sldId="327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2034508540" sldId="328"/>
        </pc:sldMkLst>
      </pc:sldChg>
      <pc:sldChg chg="del">
        <pc:chgData name="IBRAHIM RUPAWALA" userId="16fe9d1623dd648b" providerId="LiveId" clId="{7CF8900F-DE98-465B-854C-9C2EAD61161F}" dt="2023-04-25T03:17:48.554" v="0" actId="2696"/>
        <pc:sldMkLst>
          <pc:docMk/>
          <pc:sldMk cId="3972313183" sldId="32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BD3E-8EE7-EB1F-131B-3A81C808A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83049-0D85-795A-B219-3180FB1DF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C1899-7B12-69B6-07EA-6350B206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F04D0-B795-837A-425C-C607588B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B8483-36C2-57D6-8F3B-B384F782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5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85BF-84A8-6515-A475-3E060CDC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E3D31-882B-806F-5193-E7FAEA7C2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2B40C-6E52-143D-AA27-7A4DE719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9BFB6-D99E-47A2-4420-38288619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DFC52-C97A-76C2-5A5C-3F004213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91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577D0-7924-B531-EC8C-AE0162EE8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8B3B9-8A68-FA5F-810F-A6629EE2A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16DEE-CC6A-91A9-C151-E0A7E623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1AC75-AB32-CFBE-FCD7-C8CD0E48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441B2-CE49-8E79-E2CB-0C44AA48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7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055C-5A77-5DDA-506F-2734ACBD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D7B7D-FE4C-34C6-6613-B583DAC52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E2457-B2C7-7006-BA73-E52125462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AAB71-4A76-D4AE-87B8-B5B719D9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E193E-56E6-DBE5-947A-612B1C4C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8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D397-FCDC-F334-8269-613C12CA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E089F-1E3E-2B68-5E1C-2DD370F5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3BAE1-18A2-88EC-1D3D-C581DFFEA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D1431-C77F-318D-38B0-4BEDF3840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84041-57E8-7922-C173-827EC303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4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BF9-041C-FD38-BBFC-67E945D4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49C9-93FD-F5F1-D008-2C28E7A4E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6010E-3798-1D0D-E422-F7BA9C9B8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EF999-7F2E-6C39-1F85-4A86E2CB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8A74F-126B-4FB2-3A29-DE78A5FC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E951D-44B3-B7D8-6F7E-952C9B47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2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A804-8176-A27A-C7B6-A846BE1A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BB7DC-2EDB-3F0E-33CB-0BA914B8E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0D660-1C95-6E24-2CD8-5B42BBD0A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4CB5E9-4772-F21C-EAC6-DF78BDB27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FD46E-6522-D070-F356-C8386F2F8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5E8152-9B50-A90D-F76E-AA5EF857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CF899F-D03B-C656-18D8-14EED8C28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0C26A-8AA5-7154-BDE1-D0A71EE1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8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994E-B9F9-E57B-E06B-8F66BF2E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EB4F0-D849-F935-964F-DF7B76D7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2E9CC-0AD9-3B8C-4178-45AEA1D6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58C90-002E-407E-8C8E-533D2432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0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10688-FE20-B3EC-5137-DBC7598F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98225-FC61-CE0D-2650-AC3DF0F8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7D8C7-A8C5-4F0C-4AAF-CFA59EAB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60C3-7D4C-3D49-3FE1-3AE66567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68891-8FDA-32CF-86B7-F56C65EE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74966-352B-22FE-9ABC-0C1E40338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4C9DD-EA1D-8747-0E41-EE23338B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604C0-FC0B-138D-7F47-A8E01EB1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54753-74EA-8152-2486-EECAD548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3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A4FC-F299-8494-AF7A-6F2C52E2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5000DE-D89E-F0BF-6894-8215868C5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4CF70-C9BE-8EC7-4E37-8E1D9C343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7A272-ECB3-3905-F7AE-1BECAE48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EFD31-937F-F785-35E4-31D0DF67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61BB2-15EF-F865-7200-2C98C09A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8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57F91-C9AC-CBD5-EF02-BE3C356C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D77A9-2B1B-3948-6677-216CC213C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DE23E-4CD9-4A55-6DDA-70FE0187E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56758-F5CA-45B3-800A-652997FE39B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462A0-7E2A-2298-1B47-22BB4401B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8BAA3-F2B3-F185-D6CA-B93D05DCB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F16F-44BD-4BD6-BDE3-19FD287FB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6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xGvrurqSO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DDA305-D6BF-F2BA-D6B2-40571FFC5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77" y="356759"/>
            <a:ext cx="9278645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6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0629-2313-075F-4BF3-BC29C8CA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057672-3ADD-5B0E-2E7B-FB8D766EF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998" y="1825625"/>
            <a:ext cx="6240004" cy="4351338"/>
          </a:xfrm>
        </p:spPr>
      </p:pic>
    </p:spTree>
    <p:extLst>
      <p:ext uri="{BB962C8B-B14F-4D97-AF65-F5344CB8AC3E}">
        <p14:creationId xmlns:p14="http://schemas.microsoft.com/office/powerpoint/2010/main" val="23193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FD01-501B-2FF5-EE51-F9A72BF0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3689B0-C789-8597-482A-4CC97D2A1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2581" y="1825625"/>
            <a:ext cx="4686838" cy="4351338"/>
          </a:xfrm>
        </p:spPr>
      </p:pic>
    </p:spTree>
    <p:extLst>
      <p:ext uri="{BB962C8B-B14F-4D97-AF65-F5344CB8AC3E}">
        <p14:creationId xmlns:p14="http://schemas.microsoft.com/office/powerpoint/2010/main" val="313547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6C67E7-FBD6-9AA2-C18D-159DBF524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083" y="55660"/>
            <a:ext cx="8909978" cy="514449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A858C-A354-F897-B3F0-BA34AF667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3" y="4659909"/>
            <a:ext cx="8909978" cy="21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1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C767-BDDE-12A6-2A13-E2E82DDA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9220D6-D6E7-EBDF-14D0-30A0B1A3B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764" y="497357"/>
            <a:ext cx="9570600" cy="5863286"/>
          </a:xfrm>
        </p:spPr>
      </p:pic>
    </p:spTree>
    <p:extLst>
      <p:ext uri="{BB962C8B-B14F-4D97-AF65-F5344CB8AC3E}">
        <p14:creationId xmlns:p14="http://schemas.microsoft.com/office/powerpoint/2010/main" val="301192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DEFC6A-3A2B-EA05-D7D1-153DCFD5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12" y="0"/>
            <a:ext cx="7113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6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C77601-20F6-C658-D238-50353F267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7" y="213357"/>
            <a:ext cx="6069341" cy="6247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481C3-D8EA-60FB-9139-723A60DF47B8}"/>
              </a:ext>
            </a:extLst>
          </p:cNvPr>
          <p:cNvSpPr txBox="1"/>
          <p:nvPr/>
        </p:nvSpPr>
        <p:spPr>
          <a:xfrm>
            <a:off x="7354956" y="818983"/>
            <a:ext cx="3935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important. See how to represent any base number to decimal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3CF89A-13FA-B0C6-72AF-D85DE172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094" y="2046551"/>
            <a:ext cx="6965998" cy="31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D35F-677D-1859-ED16-E5A35D5A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6C888-77ED-094A-DBA5-86246E0E9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988" y="1826013"/>
            <a:ext cx="6042025" cy="4350562"/>
          </a:xfrm>
        </p:spPr>
      </p:pic>
    </p:spTree>
    <p:extLst>
      <p:ext uri="{BB962C8B-B14F-4D97-AF65-F5344CB8AC3E}">
        <p14:creationId xmlns:p14="http://schemas.microsoft.com/office/powerpoint/2010/main" val="3763933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4A64-3DF1-44AD-485F-92B54E87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D5E25-B3DA-727B-CE00-A7396C7F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737" y="1825625"/>
            <a:ext cx="6060526" cy="4351338"/>
          </a:xfrm>
        </p:spPr>
      </p:pic>
    </p:spTree>
    <p:extLst>
      <p:ext uri="{BB962C8B-B14F-4D97-AF65-F5344CB8AC3E}">
        <p14:creationId xmlns:p14="http://schemas.microsoft.com/office/powerpoint/2010/main" val="3514038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9682-C702-91E9-CCBE-A2FD2629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26296-EC0B-9EE3-7232-DAA84DECA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791" y="1825625"/>
            <a:ext cx="6090418" cy="4351338"/>
          </a:xfrm>
        </p:spPr>
      </p:pic>
    </p:spTree>
    <p:extLst>
      <p:ext uri="{BB962C8B-B14F-4D97-AF65-F5344CB8AC3E}">
        <p14:creationId xmlns:p14="http://schemas.microsoft.com/office/powerpoint/2010/main" val="330534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5C155-CB3F-B17E-3526-E8A68785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6CA45-55AA-5F85-B417-258F40FE8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86"/>
          <a:stretch/>
        </p:blipFill>
        <p:spPr>
          <a:xfrm>
            <a:off x="66263" y="0"/>
            <a:ext cx="6827513" cy="40778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52360-23EF-E8DC-63AF-CAEFBD82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497" y="2834767"/>
            <a:ext cx="6011459" cy="40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7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2579-BCFC-CEF5-F65A-E069EAD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Unit 3: Number system and radix format and hex to binary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BACA-5B2A-7E32-F81B-28E17D659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56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2579-BCFC-CEF5-F65A-E069EAD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Unit 4: Number of bits required and compliments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BACA-5B2A-7E32-F81B-28E17D659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96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AC4D6-675E-BC98-D7EB-B129C7F46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44" y="131997"/>
            <a:ext cx="7033592" cy="861916"/>
          </a:xfrm>
        </p:spPr>
        <p:txBody>
          <a:bodyPr>
            <a:normAutofit/>
          </a:bodyPr>
          <a:lstStyle/>
          <a:p>
            <a:r>
              <a:rPr lang="en-US" sz="1800" b="1" dirty="0"/>
              <a:t>A FF can only store 1 bit, hence 8-bit hardware consist of 8 FF’s.</a:t>
            </a:r>
          </a:p>
          <a:p>
            <a:r>
              <a:rPr lang="en-US" sz="1800" b="1" dirty="0"/>
              <a:t>What are 2 ways to store a value ? – Flipflop and Memory cells.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F82D3-1D27-7F56-4A7F-2AA814AA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530"/>
            <a:ext cx="12192000" cy="51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96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5E03-96FA-0765-1251-72521DC7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00A0D-7A07-0529-E633-D87A391C6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61" y="1825625"/>
            <a:ext cx="10247078" cy="4351338"/>
          </a:xfrm>
        </p:spPr>
      </p:pic>
    </p:spTree>
    <p:extLst>
      <p:ext uri="{BB962C8B-B14F-4D97-AF65-F5344CB8AC3E}">
        <p14:creationId xmlns:p14="http://schemas.microsoft.com/office/powerpoint/2010/main" val="2144238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D487-0241-C1E8-8974-E4F60CE1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BC1CE4-D679-3017-A68C-7AF3872AF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881"/>
            <a:ext cx="10515600" cy="42628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518EE-98CA-669C-F07B-A9E3B26F9086}"/>
              </a:ext>
            </a:extLst>
          </p:cNvPr>
          <p:cNvSpPr txBox="1"/>
          <p:nvPr/>
        </p:nvSpPr>
        <p:spPr>
          <a:xfrm>
            <a:off x="1757238" y="5669280"/>
            <a:ext cx="600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that Verilog stores the number in 2’s complement form</a:t>
            </a:r>
          </a:p>
        </p:txBody>
      </p:sp>
    </p:spTree>
    <p:extLst>
      <p:ext uri="{BB962C8B-B14F-4D97-AF65-F5344CB8AC3E}">
        <p14:creationId xmlns:p14="http://schemas.microsoft.com/office/powerpoint/2010/main" val="636500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616CC-F74D-BF3A-2FED-C3BBE203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839147-4E86-15FD-7BFB-9765F76F2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950" y="1825625"/>
            <a:ext cx="7518100" cy="4351338"/>
          </a:xfrm>
        </p:spPr>
      </p:pic>
    </p:spTree>
    <p:extLst>
      <p:ext uri="{BB962C8B-B14F-4D97-AF65-F5344CB8AC3E}">
        <p14:creationId xmlns:p14="http://schemas.microsoft.com/office/powerpoint/2010/main" val="3531302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5545-10E8-6A55-61F9-C9350E816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FACE1-8F31-5DD0-C026-96C0D66D7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67" y="0"/>
            <a:ext cx="614482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4B8E5-C600-F95D-4898-87023F84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24" y="3702147"/>
            <a:ext cx="7364117" cy="28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2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EE6B6-FA2D-77D9-21A5-8B074B999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that negative number is stored always in 2’s complement in </a:t>
            </a:r>
            <a:r>
              <a:rPr lang="en-US" dirty="0" err="1"/>
              <a:t>verilog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9B1C-AD63-5709-B667-969D1CF23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// Code your testbench here</a:t>
            </a:r>
          </a:p>
          <a:p>
            <a:r>
              <a:rPr lang="en-US" dirty="0"/>
              <a:t>// or browse Examples</a:t>
            </a:r>
          </a:p>
          <a:p>
            <a:r>
              <a:rPr lang="en-US" dirty="0"/>
              <a:t>module tb;</a:t>
            </a:r>
          </a:p>
          <a:p>
            <a:r>
              <a:rPr lang="en-US" dirty="0"/>
              <a:t>  reg signed [2:0] data1;</a:t>
            </a:r>
          </a:p>
          <a:p>
            <a:r>
              <a:rPr lang="en-US" dirty="0"/>
              <a:t>  reg [2:0] data2;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initial begin</a:t>
            </a:r>
          </a:p>
          <a:p>
            <a:r>
              <a:rPr lang="en-US" dirty="0"/>
              <a:t>  	data1 = -3'd7; // -4'd6</a:t>
            </a:r>
          </a:p>
          <a:p>
            <a:r>
              <a:rPr lang="en-US" dirty="0"/>
              <a:t>    $display("data1_dec = %d", data1);</a:t>
            </a:r>
          </a:p>
          <a:p>
            <a:r>
              <a:rPr lang="en-US" dirty="0"/>
              <a:t>    $display("data1_bin = %b", data1);</a:t>
            </a:r>
          </a:p>
          <a:p>
            <a:r>
              <a:rPr lang="en-US" dirty="0"/>
              <a:t>  	data2 = -3'd7;</a:t>
            </a:r>
          </a:p>
          <a:p>
            <a:r>
              <a:rPr lang="en-US" dirty="0"/>
              <a:t>    $display("data2_dec = %d", data2);</a:t>
            </a:r>
          </a:p>
          <a:p>
            <a:r>
              <a:rPr lang="en-US" dirty="0"/>
              <a:t>    $display("data2_bin = %b", data2);  </a:t>
            </a:r>
          </a:p>
          <a:p>
            <a:r>
              <a:rPr lang="en-US" dirty="0"/>
              <a:t>  end</a:t>
            </a:r>
          </a:p>
          <a:p>
            <a:r>
              <a:rPr lang="en-US" dirty="0" err="1"/>
              <a:t>endmodule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67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2422-7CF3-AEE8-8A75-A705E50A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the number is read. If it is signed reg then the Verilog will check MSB, if it is unsigned Verilog will not care about MSB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DD67A-E2E8-C9CB-CD65-B7105DED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// Code your testbench here</a:t>
            </a:r>
          </a:p>
          <a:p>
            <a:r>
              <a:rPr lang="en-US" dirty="0"/>
              <a:t>// or browse Examples</a:t>
            </a:r>
          </a:p>
          <a:p>
            <a:r>
              <a:rPr lang="en-US" dirty="0"/>
              <a:t>module tb;</a:t>
            </a:r>
          </a:p>
          <a:p>
            <a:r>
              <a:rPr lang="en-US" dirty="0"/>
              <a:t>  reg signed [2:0] data1;</a:t>
            </a:r>
          </a:p>
          <a:p>
            <a:r>
              <a:rPr lang="en-US" dirty="0"/>
              <a:t>  reg [2:0] data2;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initial begin</a:t>
            </a:r>
          </a:p>
          <a:p>
            <a:r>
              <a:rPr lang="en-US" dirty="0"/>
              <a:t>  	//data1 = -3'd7; // -4'd6</a:t>
            </a:r>
          </a:p>
          <a:p>
            <a:r>
              <a:rPr lang="en-US" dirty="0"/>
              <a:t>    data1 = 3'b110; // -2</a:t>
            </a:r>
          </a:p>
          <a:p>
            <a:r>
              <a:rPr lang="en-US" dirty="0"/>
              <a:t>    $display("data1_dec = %d", data1);</a:t>
            </a:r>
          </a:p>
          <a:p>
            <a:r>
              <a:rPr lang="en-US" dirty="0"/>
              <a:t>    $display("data1_bin = %b", data1);</a:t>
            </a:r>
          </a:p>
          <a:p>
            <a:r>
              <a:rPr lang="en-US" dirty="0"/>
              <a:t>  	// data2 = -3'd7;</a:t>
            </a:r>
          </a:p>
          <a:p>
            <a:r>
              <a:rPr lang="en-US" dirty="0"/>
              <a:t>    data2 = 3'b110; // 6 </a:t>
            </a:r>
          </a:p>
          <a:p>
            <a:r>
              <a:rPr lang="en-US" dirty="0"/>
              <a:t>    $display("data2_dec = %d", data2);</a:t>
            </a:r>
          </a:p>
          <a:p>
            <a:r>
              <a:rPr lang="en-US" dirty="0"/>
              <a:t>    $display("data2_bin = %b", data2);  </a:t>
            </a:r>
          </a:p>
          <a:p>
            <a:r>
              <a:rPr lang="en-US" dirty="0"/>
              <a:t>  end</a:t>
            </a:r>
          </a:p>
          <a:p>
            <a:r>
              <a:rPr lang="en-US" dirty="0" err="1"/>
              <a:t>endmodule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15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F179-35BF-41D6-6B93-20144729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808B6-828A-EDFE-9271-384F86BC1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134" y="1825625"/>
            <a:ext cx="6027732" cy="4351338"/>
          </a:xfrm>
        </p:spPr>
      </p:pic>
    </p:spTree>
    <p:extLst>
      <p:ext uri="{BB962C8B-B14F-4D97-AF65-F5344CB8AC3E}">
        <p14:creationId xmlns:p14="http://schemas.microsoft.com/office/powerpoint/2010/main" val="1918243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EF58-5BE6-35FC-62F6-0A1A1369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Signed no subtraction - Read Carefully 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DF147-B2AB-397B-243B-B64FB7571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438" y="1825625"/>
            <a:ext cx="6813123" cy="4351338"/>
          </a:xfrm>
        </p:spPr>
      </p:pic>
    </p:spTree>
    <p:extLst>
      <p:ext uri="{BB962C8B-B14F-4D97-AF65-F5344CB8AC3E}">
        <p14:creationId xmlns:p14="http://schemas.microsoft.com/office/powerpoint/2010/main" val="139236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456E9F-73AA-D81C-E891-38612A10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56" y="237246"/>
            <a:ext cx="8080315" cy="60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4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7665FD-A4A4-150E-E02E-F4979E101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6496"/>
            <a:ext cx="10515600" cy="376959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E04A58-DF3E-81D9-4C8C-672145CF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Signed no subtraction - Read Carefully !!</a:t>
            </a:r>
          </a:p>
        </p:txBody>
      </p:sp>
    </p:spTree>
    <p:extLst>
      <p:ext uri="{BB962C8B-B14F-4D97-AF65-F5344CB8AC3E}">
        <p14:creationId xmlns:p14="http://schemas.microsoft.com/office/powerpoint/2010/main" val="2172111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E04A58-DF3E-81D9-4C8C-672145CF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2’s complement ignores the carry hence reduced hardware and hence it is preferred over 1’s complement for arithmetic operations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81E91C-7159-9E6F-85F3-677E61029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196"/>
          <a:stretch/>
        </p:blipFill>
        <p:spPr>
          <a:xfrm>
            <a:off x="838200" y="1058500"/>
            <a:ext cx="10515600" cy="186758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516219-304A-9D12-B552-1B93F3B5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21259"/>
            <a:ext cx="8615901" cy="37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5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BB23-A007-8CAC-4113-98E8A8B5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 to understand CDC and Two-stage synchronizers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42BB-D260-4DE7-188B-4870F8D7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https://www.youtube.com/watch?v=YS-LHzb4djg</a:t>
            </a:r>
          </a:p>
          <a:p>
            <a:r>
              <a:rPr lang="en-US" dirty="0"/>
              <a:t>https://www.youtube.com/watch?v=fwh-KISWs7c</a:t>
            </a:r>
          </a:p>
          <a:p>
            <a:r>
              <a:rPr lang="en-US" dirty="0"/>
              <a:t>https://www.youtube.com/watch?v=ovQ5VYlEc8o&amp;t=656s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59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05F0-06BE-7363-FAAA-B0E7B4B7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Mealy and </a:t>
            </a:r>
            <a:r>
              <a:rPr lang="en-US" dirty="0" err="1"/>
              <a:t>moore</a:t>
            </a:r>
            <a:r>
              <a:rPr lang="en-US" dirty="0"/>
              <a:t>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61903-9300-E422-BCBE-4549DFB28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mealy = output depends on current state and input, hence it has one state less than </a:t>
            </a:r>
            <a:r>
              <a:rPr lang="en-US" dirty="0" err="1"/>
              <a:t>moore</a:t>
            </a:r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moore</a:t>
            </a:r>
            <a:r>
              <a:rPr lang="en-US" dirty="0"/>
              <a:t> = output depends on current state, no of states = no of inputs in the pattern + 1</a:t>
            </a:r>
          </a:p>
          <a:p>
            <a:r>
              <a:rPr lang="en-US" dirty="0"/>
              <a:t>For </a:t>
            </a:r>
            <a:r>
              <a:rPr lang="en-US" dirty="0" err="1"/>
              <a:t>moore</a:t>
            </a:r>
            <a:r>
              <a:rPr lang="en-US" dirty="0"/>
              <a:t> the output state will be part of a state machine diagram</a:t>
            </a:r>
          </a:p>
          <a:p>
            <a:r>
              <a:rPr lang="en-US" dirty="0"/>
              <a:t>For mealy output states will not be a part of state machine diagram</a:t>
            </a:r>
          </a:p>
          <a:p>
            <a:r>
              <a:rPr lang="en-US" dirty="0"/>
              <a:t>For mealy represent both input and output in the state machine arrow from one state to other like 0/1 as output depends on state, in.</a:t>
            </a:r>
          </a:p>
          <a:p>
            <a:r>
              <a:rPr lang="en-US" dirty="0"/>
              <a:t>For </a:t>
            </a:r>
            <a:r>
              <a:rPr lang="en-US" dirty="0" err="1"/>
              <a:t>moore</a:t>
            </a:r>
            <a:r>
              <a:rPr lang="en-US" dirty="0"/>
              <a:t> represent only input in the arrow as output depends only on state.</a:t>
            </a:r>
          </a:p>
        </p:txBody>
      </p:sp>
    </p:spTree>
    <p:extLst>
      <p:ext uri="{BB962C8B-B14F-4D97-AF65-F5344CB8AC3E}">
        <p14:creationId xmlns:p14="http://schemas.microsoft.com/office/powerpoint/2010/main" val="3721428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8CA4-DB96-2802-C792-EAF488B7A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5F4DE-67CA-355E-6AB5-653D9B69F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https://www.youtube.com/watch?v=lw1STgKUpW0</a:t>
            </a:r>
          </a:p>
          <a:p>
            <a:r>
              <a:rPr lang="en-US" dirty="0">
                <a:hlinkClick r:id="rId2"/>
              </a:rPr>
              <a:t>https://www.youtube.com/watch?v=YxGvrurqSOE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Very important to come up with the Boolean expression from truth table or to reduce the Boolean expression to simplified Boolean.</a:t>
            </a:r>
          </a:p>
          <a:p>
            <a:r>
              <a:rPr lang="en-US" dirty="0"/>
              <a:t>For SOP, 1 is filled in the k-map while for POS, 0 is filled.</a:t>
            </a:r>
          </a:p>
          <a:p>
            <a:r>
              <a:rPr lang="en-US" dirty="0"/>
              <a:t>For SOP, 0 in the exp is complement while for POS, 1 is complement.</a:t>
            </a:r>
          </a:p>
        </p:txBody>
      </p:sp>
    </p:spTree>
    <p:extLst>
      <p:ext uri="{BB962C8B-B14F-4D97-AF65-F5344CB8AC3E}">
        <p14:creationId xmlns:p14="http://schemas.microsoft.com/office/powerpoint/2010/main" val="1795292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A0C8-5889-04FB-8101-3616D274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Linting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2827-7F29-5B2F-6F79-5AC8CB03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that case equality === and logical equality == have different meaning in Verilog. Similarly for != and !==.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== tests logical equality (tests for 1 and 0, all other will result in x)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2629"/>
                </a:solidFill>
                <a:effectLst/>
                <a:latin typeface="inherit"/>
              </a:rPr>
              <a:t>=== tests 4-state logical equality (tests for 1, 0, z and 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6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BBD180-F0B2-3CBB-6413-D4008172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9047"/>
            <a:ext cx="9164329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4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4701EB-510F-16BA-3D77-35A2ABA61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466311"/>
            <a:ext cx="9726382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5D3BF9-6641-547E-90CC-CDB28530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9047"/>
            <a:ext cx="9412013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BFB38-F509-AD21-8423-9BB460C2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894996"/>
            <a:ext cx="963111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71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C9BD-E9B7-CAC5-F2C5-C8C88981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78436-8992-A144-D61D-37E4CE485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288" y="1825625"/>
            <a:ext cx="5835423" cy="4351338"/>
          </a:xfrm>
        </p:spPr>
      </p:pic>
    </p:spTree>
    <p:extLst>
      <p:ext uri="{BB962C8B-B14F-4D97-AF65-F5344CB8AC3E}">
        <p14:creationId xmlns:p14="http://schemas.microsoft.com/office/powerpoint/2010/main" val="294354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B696-3B9C-8E12-4C27-76969A2B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11AAD-4C47-20E3-7D73-B96DE4C05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34" y="1825625"/>
            <a:ext cx="10463931" cy="4351338"/>
          </a:xfrm>
        </p:spPr>
      </p:pic>
    </p:spTree>
    <p:extLst>
      <p:ext uri="{BB962C8B-B14F-4D97-AF65-F5344CB8AC3E}">
        <p14:creationId xmlns:p14="http://schemas.microsoft.com/office/powerpoint/2010/main" val="3445666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12674</TotalTime>
  <Words>676</Words>
  <Application>Microsoft Office PowerPoint</Application>
  <PresentationFormat>Widescreen</PresentationFormat>
  <Paragraphs>66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inherit</vt:lpstr>
      <vt:lpstr>Office Theme</vt:lpstr>
      <vt:lpstr>PowerPoint Presentation</vt:lpstr>
      <vt:lpstr>Unit 3: Number system and radix format and hex to binary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4: Number of bits required and compliments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 that negative number is stored always in 2’s complement in verilog</vt:lpstr>
      <vt:lpstr>When the number is read. If it is signed reg then the Verilog will check MSB, if it is unsigned Verilog will not care about MSB</vt:lpstr>
      <vt:lpstr>PowerPoint Presentation</vt:lpstr>
      <vt:lpstr>Signed no subtraction - Read Carefully !!</vt:lpstr>
      <vt:lpstr>Signed no subtraction - Read Carefully !!</vt:lpstr>
      <vt:lpstr>2’s complement ignores the carry hence reduced hardware and hence it is preferred over 1’s complement for arithmetic operations </vt:lpstr>
      <vt:lpstr>Useful Links to understand CDC and Two-stage synchronizers</vt:lpstr>
      <vt:lpstr>Mealy and moore diagrams</vt:lpstr>
      <vt:lpstr>K-Maps</vt:lpstr>
      <vt:lpstr>Linting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1</cp:revision>
  <dcterms:created xsi:type="dcterms:W3CDTF">2023-03-24T19:30:55Z</dcterms:created>
  <dcterms:modified xsi:type="dcterms:W3CDTF">2023-04-25T03:18:29Z</dcterms:modified>
</cp:coreProperties>
</file>